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ink/ink1.xml" ContentType="application/inkml+xml"/>
  <Override PartName="/ppt/notesSlides/notesSlide2.xml" ContentType="application/vnd.openxmlformats-officedocument.presentationml.notesSlide+xml"/>
  <Override PartName="/ppt/ink/ink2.xml" ContentType="application/inkml+xml"/>
  <Override PartName="/ppt/notesSlides/notesSlide3.xml" ContentType="application/vnd.openxmlformats-officedocument.presentationml.notesSlide+xml"/>
  <Override PartName="/ppt/ink/ink3.xml" ContentType="application/inkml+xml"/>
  <Override PartName="/ppt/ink/ink4.xml" ContentType="application/inkml+xml"/>
  <Override PartName="/ppt/ink/ink5.xml" ContentType="application/inkml+xml"/>
  <Override PartName="/ppt/notesSlides/notesSlide4.xml" ContentType="application/vnd.openxmlformats-officedocument.presentationml.notesSlide+xml"/>
  <Override PartName="/ppt/ink/ink6.xml" ContentType="application/inkml+xml"/>
  <Override PartName="/ppt/ink/ink7.xml" ContentType="application/inkml+xml"/>
  <Override PartName="/ppt/notesSlides/notesSlide5.xml" ContentType="application/vnd.openxmlformats-officedocument.presentationml.notesSlide+xml"/>
  <Override PartName="/ppt/ink/ink8.xml" ContentType="application/inkml+xml"/>
  <Override PartName="/ppt/notesSlides/notesSlide6.xml" ContentType="application/vnd.openxmlformats-officedocument.presentationml.notesSlide+xml"/>
  <Override PartName="/ppt/ink/ink9.xml" ContentType="application/inkml+xml"/>
  <Override PartName="/ppt/notesSlides/notesSlide7.xml" ContentType="application/vnd.openxmlformats-officedocument.presentationml.notesSlide+xml"/>
  <Override PartName="/ppt/ink/ink10.xml" ContentType="application/inkml+xml"/>
  <Override PartName="/ppt/ink/ink11.xml" ContentType="application/inkml+xml"/>
  <Override PartName="/ppt/ink/ink12.xml" ContentType="application/inkml+xml"/>
  <Override PartName="/ppt/notesSlides/notesSlide8.xml" ContentType="application/vnd.openxmlformats-officedocument.presentationml.notesSlide+xml"/>
  <Override PartName="/ppt/ink/ink13.xml" ContentType="application/inkml+xml"/>
  <Override PartName="/ppt/ink/ink14.xml" ContentType="application/inkml+xml"/>
  <Override PartName="/ppt/notesSlides/notesSlide9.xml" ContentType="application/vnd.openxmlformats-officedocument.presentationml.notesSlide+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notesSlides/notesSlide10.xml" ContentType="application/vnd.openxmlformats-officedocument.presentationml.notesSlide+xml"/>
  <Override PartName="/ppt/ink/ink21.xml" ContentType="application/inkml+xml"/>
  <Override PartName="/ppt/ink/ink22.xml" ContentType="application/inkml+xml"/>
  <Override PartName="/ppt/notesSlides/notesSlide11.xml" ContentType="application/vnd.openxmlformats-officedocument.presentationml.notesSlide+xml"/>
  <Override PartName="/ppt/ink/ink23.xml" ContentType="application/inkml+xml"/>
  <Override PartName="/ppt/ink/ink24.xml" ContentType="application/inkml+xml"/>
  <Override PartName="/ppt/notesSlides/notesSlide12.xml" ContentType="application/vnd.openxmlformats-officedocument.presentationml.notesSlide+xml"/>
  <Override PartName="/ppt/ink/ink25.xml" ContentType="application/inkml+xml"/>
  <Override PartName="/ppt/ink/ink26.xml" ContentType="application/inkml+xml"/>
  <Override PartName="/ppt/notesSlides/notesSlide13.xml" ContentType="application/vnd.openxmlformats-officedocument.presentationml.notesSlide+xml"/>
  <Override PartName="/ppt/ink/ink27.xml" ContentType="application/inkml+xml"/>
  <Override PartName="/ppt/ink/ink28.xml" ContentType="application/inkml+xml"/>
  <Override PartName="/ppt/notesSlides/notesSlide14.xml" ContentType="application/vnd.openxmlformats-officedocument.presentationml.notesSlide+xml"/>
  <Override PartName="/ppt/ink/ink29.xml" ContentType="application/inkml+xml"/>
  <Override PartName="/ppt/ink/ink30.xml" ContentType="application/inkml+xml"/>
  <Override PartName="/ppt/ink/ink31.xml" ContentType="application/inkml+xml"/>
  <Override PartName="/ppt/ink/ink32.xml" ContentType="application/inkml+xml"/>
  <Override PartName="/ppt/ink/ink33.xml" ContentType="application/inkml+xml"/>
  <Override PartName="/ppt/ink/ink34.xml" ContentType="application/inkml+xml"/>
  <Override PartName="/ppt/ink/ink35.xml" ContentType="application/inkml+xml"/>
  <Override PartName="/ppt/ink/ink36.xml" ContentType="application/inkml+xml"/>
  <Override PartName="/ppt/notesSlides/notesSlide15.xml" ContentType="application/vnd.openxmlformats-officedocument.presentationml.notesSlide+xml"/>
  <Override PartName="/ppt/ink/ink37.xml" ContentType="application/inkml+xml"/>
  <Override PartName="/ppt/ink/ink38.xml" ContentType="application/inkml+xml"/>
  <Override PartName="/ppt/ink/ink39.xml" ContentType="application/inkml+xml"/>
  <Override PartName="/ppt/ink/ink40.xml" ContentType="application/inkml+xml"/>
  <Override PartName="/ppt/ink/ink41.xml" ContentType="application/inkml+xml"/>
  <Override PartName="/ppt/notesSlides/notesSlide16.xml" ContentType="application/vnd.openxmlformats-officedocument.presentationml.notesSlide+xml"/>
  <Override PartName="/ppt/ink/ink42.xml" ContentType="application/inkml+xml"/>
  <Override PartName="/ppt/ink/ink43.xml" ContentType="application/inkml+xml"/>
  <Override PartName="/ppt/ink/ink44.xml" ContentType="application/inkml+xml"/>
  <Override PartName="/ppt/ink/ink45.xml" ContentType="application/inkml+xml"/>
  <Override PartName="/ppt/ink/ink46.xml" ContentType="application/inkml+xml"/>
  <Override PartName="/ppt/ink/ink47.xml" ContentType="application/inkml+xml"/>
  <Override PartName="/ppt/ink/ink48.xml" ContentType="application/inkml+xml"/>
  <Override PartName="/ppt/ink/ink49.xml" ContentType="application/inkml+xml"/>
  <Override PartName="/ppt/ink/ink50.xml" ContentType="application/inkml+xml"/>
  <Override PartName="/ppt/ink/ink51.xml" ContentType="application/inkml+xml"/>
  <Override PartName="/ppt/notesSlides/notesSlide17.xml" ContentType="application/vnd.openxmlformats-officedocument.presentationml.notesSlide+xml"/>
  <Override PartName="/ppt/ink/ink52.xml" ContentType="application/inkml+xml"/>
  <Override PartName="/ppt/ink/ink53.xml" ContentType="application/inkml+xml"/>
  <Override PartName="/ppt/ink/ink54.xml" ContentType="application/inkml+xml"/>
  <Override PartName="/ppt/ink/ink55.xml" ContentType="application/inkml+xml"/>
  <Override PartName="/ppt/ink/ink56.xml" ContentType="application/inkml+xml"/>
  <Override PartName="/ppt/ink/ink57.xml" ContentType="application/inkml+xml"/>
  <Override PartName="/ppt/notesSlides/notesSlide18.xml" ContentType="application/vnd.openxmlformats-officedocument.presentationml.notesSlide+xml"/>
  <Override PartName="/ppt/ink/ink58.xml" ContentType="application/inkml+xml"/>
  <Override PartName="/ppt/notesSlides/notesSlide19.xml" ContentType="application/vnd.openxmlformats-officedocument.presentationml.notesSlide+xml"/>
  <Override PartName="/ppt/ink/ink59.xml" ContentType="application/inkml+xml"/>
  <Override PartName="/ppt/ink/ink60.xml" ContentType="application/inkml+xml"/>
  <Override PartName="/ppt/ink/ink61.xml" ContentType="application/inkml+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ink/ink62.xml" ContentType="application/inkml+xml"/>
  <Override PartName="/ppt/ink/ink63.xml" ContentType="application/inkml+xml"/>
  <Override PartName="/ppt/ink/ink64.xml" ContentType="application/inkml+xml"/>
  <Override PartName="/ppt/ink/ink65.xml" ContentType="application/inkml+xml"/>
  <Override PartName="/ppt/ink/ink66.xml" ContentType="application/inkml+xml"/>
  <Override PartName="/ppt/ink/ink67.xml" ContentType="application/inkml+xml"/>
  <Override PartName="/ppt/ink/ink68.xml" ContentType="application/inkml+xml"/>
  <Override PartName="/ppt/ink/ink69.xml" ContentType="application/inkml+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ink/ink70.xml" ContentType="application/inkml+xml"/>
  <Override PartName="/ppt/ink/ink71.xml" ContentType="application/inkml+xml"/>
  <Override PartName="/ppt/ink/ink72.xml" ContentType="application/inkml+xml"/>
  <Override PartName="/ppt/notesSlides/notesSlide26.xml" ContentType="application/vnd.openxmlformats-officedocument.presentationml.notesSlide+xml"/>
  <Override PartName="/ppt/ink/ink73.xml" ContentType="application/inkml+xml"/>
  <Override PartName="/ppt/notesSlides/notesSlide27.xml" ContentType="application/vnd.openxmlformats-officedocument.presentationml.notesSlide+xml"/>
  <Override PartName="/ppt/ink/ink74.xml" ContentType="application/inkml+xml"/>
  <Override PartName="/ppt/notesSlides/notesSlide28.xml" ContentType="application/vnd.openxmlformats-officedocument.presentationml.notesSlide+xml"/>
  <Override PartName="/ppt/ink/ink75.xml" ContentType="application/inkml+xml"/>
  <Override PartName="/ppt/ink/ink76.xml" ContentType="application/inkml+xml"/>
  <Override PartName="/ppt/ink/ink77.xml" ContentType="application/inkml+xml"/>
  <Override PartName="/ppt/ink/ink78.xml" ContentType="application/inkml+xml"/>
  <Override PartName="/ppt/ink/ink79.xml" ContentType="application/inkml+xml"/>
  <Override PartName="/ppt/ink/ink80.xml" ContentType="application/inkml+xml"/>
  <Override PartName="/ppt/ink/ink81.xml" ContentType="application/inkml+xml"/>
  <Override PartName="/ppt/ink/ink82.xml" ContentType="application/inkml+xml"/>
  <Override PartName="/ppt/notesSlides/notesSlide29.xml" ContentType="application/vnd.openxmlformats-officedocument.presentationml.notesSlide+xml"/>
  <Override PartName="/ppt/ink/ink83.xml" ContentType="application/inkml+xml"/>
  <Override PartName="/ppt/notesSlides/notesSlide30.xml" ContentType="application/vnd.openxmlformats-officedocument.presentationml.notesSlide+xml"/>
  <Override PartName="/ppt/ink/ink84.xml" ContentType="application/inkml+xml"/>
  <Override PartName="/ppt/ink/ink85.xml" ContentType="application/inkml+xml"/>
  <Override PartName="/ppt/ink/ink86.xml" ContentType="application/inkml+xml"/>
  <Override PartName="/ppt/ink/ink87.xml" ContentType="application/inkml+xml"/>
  <Override PartName="/ppt/notesSlides/notesSlide31.xml" ContentType="application/vnd.openxmlformats-officedocument.presentationml.notesSlide+xml"/>
  <Override PartName="/ppt/ink/ink88.xml" ContentType="application/inkml+xml"/>
  <Override PartName="/ppt/ink/ink89.xml" ContentType="application/inkml+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ink/ink90.xml" ContentType="application/inkml+xml"/>
  <Override PartName="/ppt/ink/ink91.xml" ContentType="application/inkml+xml"/>
  <Override PartName="/ppt/notesSlides/notesSlide34.xml" ContentType="application/vnd.openxmlformats-officedocument.presentationml.notesSlide+xml"/>
  <Override PartName="/ppt/ink/ink92.xml" ContentType="application/inkml+xml"/>
  <Override PartName="/ppt/ink/ink93.xml" ContentType="application/inkml+xml"/>
  <Override PartName="/ppt/notesSlides/notesSlide35.xml" ContentType="application/vnd.openxmlformats-officedocument.presentationml.notesSlide+xml"/>
  <Override PartName="/ppt/ink/ink94.xml" ContentType="application/inkml+xml"/>
  <Override PartName="/ppt/notesSlides/notesSlide36.xml" ContentType="application/vnd.openxmlformats-officedocument.presentationml.notesSlide+xml"/>
  <Override PartName="/ppt/ink/ink95.xml" ContentType="application/inkml+xml"/>
  <Override PartName="/ppt/ink/ink96.xml" ContentType="application/inkml+xml"/>
  <Override PartName="/ppt/ink/ink97.xml" ContentType="application/inkml+xml"/>
  <Override PartName="/ppt/ink/ink98.xml" ContentType="application/inkml+xml"/>
  <Override PartName="/ppt/ink/ink99.xml" ContentType="application/inkml+xml"/>
  <Override PartName="/ppt/ink/ink100.xml" ContentType="application/inkml+xml"/>
  <Override PartName="/ppt/ink/ink101.xml" ContentType="application/inkml+xml"/>
  <Override PartName="/ppt/ink/ink102.xml" ContentType="application/inkml+xml"/>
  <Override PartName="/ppt/ink/ink103.xml" ContentType="application/inkml+xml"/>
  <Override PartName="/ppt/ink/ink104.xml" ContentType="application/inkml+xml"/>
  <Override PartName="/ppt/ink/ink105.xml" ContentType="application/inkml+xml"/>
  <Override PartName="/ppt/ink/ink106.xml" ContentType="application/inkml+xml"/>
  <Override PartName="/ppt/ink/ink107.xml" ContentType="application/inkml+xml"/>
  <Override PartName="/ppt/ink/ink108.xml" ContentType="application/inkml+xml"/>
  <Override PartName="/ppt/ink/ink109.xml" ContentType="application/inkml+xml"/>
  <Override PartName="/ppt/ink/ink110.xml" ContentType="application/inkml+xml"/>
  <Override PartName="/ppt/ink/ink111.xml" ContentType="application/inkml+xml"/>
  <Override PartName="/ppt/ink/ink112.xml" ContentType="application/inkml+xml"/>
  <Override PartName="/ppt/ink/ink113.xml" ContentType="application/inkml+xml"/>
  <Override PartName="/ppt/ink/ink114.xml" ContentType="application/inkml+xml"/>
  <Override PartName="/ppt/ink/ink115.xml" ContentType="application/inkml+xml"/>
  <Override PartName="/ppt/ink/ink116.xml" ContentType="application/inkml+xml"/>
  <Override PartName="/ppt/ink/ink117.xml" ContentType="application/inkml+xml"/>
  <Override PartName="/ppt/ink/ink118.xml" ContentType="application/inkml+xml"/>
  <Override PartName="/ppt/ink/ink119.xml" ContentType="application/inkml+xml"/>
  <Override PartName="/ppt/ink/ink120.xml" ContentType="application/inkml+xml"/>
  <Override PartName="/ppt/ink/ink121.xml" ContentType="application/inkml+xml"/>
  <Override PartName="/ppt/ink/ink122.xml" ContentType="application/inkml+xml"/>
  <Override PartName="/ppt/ink/ink123.xml" ContentType="application/inkml+xml"/>
  <Override PartName="/ppt/ink/ink124.xml" ContentType="application/inkml+xml"/>
  <Override PartName="/ppt/ink/ink125.xml" ContentType="application/inkml+xml"/>
  <Override PartName="/ppt/ink/ink126.xml" ContentType="application/inkml+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ink/ink127.xml" ContentType="application/inkml+xml"/>
  <Override PartName="/ppt/notesSlides/notesSlide47.xml" ContentType="application/vnd.openxmlformats-officedocument.presentationml.notesSlide+xml"/>
  <Override PartName="/ppt/ink/ink128.xml" ContentType="application/inkml+xml"/>
  <Override PartName="/ppt/ink/ink129.xml" ContentType="application/inkml+xml"/>
  <Override PartName="/ppt/ink/ink130.xml" ContentType="application/inkml+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ink/ink131.xml" ContentType="application/inkml+xml"/>
  <Override PartName="/ppt/notesSlides/notesSlide51.xml" ContentType="application/vnd.openxmlformats-officedocument.presentationml.notesSlide+xml"/>
  <Override PartName="/ppt/ink/ink132.xml" ContentType="application/inkml+xml"/>
  <Override PartName="/ppt/ink/ink133.xml" ContentType="application/inkml+xml"/>
  <Override PartName="/ppt/ink/ink134.xml" ContentType="application/inkml+xml"/>
  <Override PartName="/ppt/notesSlides/notesSlide52.xml" ContentType="application/vnd.openxmlformats-officedocument.presentationml.notesSlide+xml"/>
  <Override PartName="/ppt/ink/ink135.xml" ContentType="application/inkml+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ink/ink136.xml" ContentType="application/inkml+xml"/>
  <Override PartName="/ppt/ink/ink137.xml" ContentType="application/inkml+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ink/ink138.xml" ContentType="application/inkml+xml"/>
  <Override PartName="/ppt/notesSlides/notesSlide57.xml" ContentType="application/vnd.openxmlformats-officedocument.presentationml.notesSlide+xml"/>
  <Override PartName="/ppt/ink/ink139.xml" ContentType="application/inkml+xml"/>
  <Override PartName="/ppt/ink/ink140.xml" ContentType="application/inkml+xml"/>
  <Override PartName="/ppt/ink/ink141.xml" ContentType="application/inkml+xml"/>
  <Override PartName="/ppt/ink/ink142.xml" ContentType="application/inkml+xml"/>
  <Override PartName="/ppt/ink/ink143.xml" ContentType="application/inkml+xml"/>
  <Override PartName="/ppt/ink/ink144.xml" ContentType="application/inkml+xml"/>
  <Override PartName="/ppt/notesSlides/notesSlide58.xml" ContentType="application/vnd.openxmlformats-officedocument.presentationml.notesSlide+xml"/>
  <Override PartName="/ppt/ink/ink145.xml" ContentType="application/inkml+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ink/ink146.xml" ContentType="application/inkml+xml"/>
  <Override PartName="/ppt/ink/ink147.xml" ContentType="application/inkml+xml"/>
  <Override PartName="/ppt/ink/ink148.xml" ContentType="application/inkml+xml"/>
  <Override PartName="/ppt/ink/ink149.xml" ContentType="application/inkml+xml"/>
  <Override PartName="/ppt/ink/ink150.xml" ContentType="application/inkml+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ink/ink151.xml" ContentType="application/inkml+xml"/>
  <Override PartName="/ppt/ink/ink152.xml" ContentType="application/inkml+xml"/>
  <Override PartName="/ppt/ink/ink153.xml" ContentType="application/inkml+xml"/>
  <Override PartName="/ppt/ink/ink154.xml" ContentType="application/inkml+xml"/>
  <Override PartName="/ppt/ink/ink155.xml" ContentType="application/inkml+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ink/ink156.xml" ContentType="application/inkml+xml"/>
  <Override PartName="/ppt/ink/ink157.xml" ContentType="application/inkml+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ink/ink158.xml" ContentType="application/inkml+xml"/>
  <Override PartName="/ppt/ink/ink159.xml" ContentType="application/inkml+xml"/>
  <Override PartName="/ppt/notesSlides/notesSlide68.xml" ContentType="application/vnd.openxmlformats-officedocument.presentationml.notesSlide+xml"/>
  <Override PartName="/ppt/ink/ink160.xml" ContentType="application/inkml+xml"/>
  <Override PartName="/ppt/ink/ink161.xml" ContentType="application/inkml+xml"/>
  <Override PartName="/ppt/notesSlides/notesSlide69.xml" ContentType="application/vnd.openxmlformats-officedocument.presentationml.notesSlide+xml"/>
  <Override PartName="/ppt/ink/ink162.xml" ContentType="application/inkml+xml"/>
  <Override PartName="/ppt/ink/ink163.xml" ContentType="application/inkml+xml"/>
  <Override PartName="/ppt/notesSlides/notesSlide70.xml" ContentType="application/vnd.openxmlformats-officedocument.presentationml.notesSlide+xml"/>
  <Override PartName="/ppt/ink/ink164.xml" ContentType="application/inkml+xml"/>
  <Override PartName="/ppt/ink/ink165.xml" ContentType="application/inkml+xml"/>
  <Override PartName="/ppt/ink/ink166.xml" ContentType="application/inkml+xml"/>
  <Override PartName="/ppt/notesSlides/notesSlide71.xml" ContentType="application/vnd.openxmlformats-officedocument.presentationml.notesSlide+xml"/>
  <Override PartName="/ppt/ink/ink167.xml" ContentType="application/inkml+xml"/>
  <Override PartName="/ppt/ink/ink168.xml" ContentType="application/inkml+xml"/>
  <Override PartName="/ppt/notesSlides/notesSlide72.xml" ContentType="application/vnd.openxmlformats-officedocument.presentationml.notesSlide+xml"/>
  <Override PartName="/ppt/ink/ink169.xml" ContentType="application/inkml+xml"/>
  <Override PartName="/ppt/ink/ink170.xml" ContentType="application/inkml+xml"/>
  <Override PartName="/ppt/ink/ink171.xml" ContentType="application/inkml+xml"/>
  <Override PartName="/ppt/ink/ink172.xml" ContentType="application/inkml+xml"/>
  <Override PartName="/ppt/notesSlides/notesSlide73.xml" ContentType="application/vnd.openxmlformats-officedocument.presentationml.notesSlide+xml"/>
  <Override PartName="/ppt/ink/ink173.xml" ContentType="application/inkml+xml"/>
  <Override PartName="/ppt/ink/ink174.xml" ContentType="application/inkml+xml"/>
  <Override PartName="/ppt/ink/ink175.xml" ContentType="application/inkml+xml"/>
  <Override PartName="/ppt/ink/ink176.xml" ContentType="application/inkml+xml"/>
  <Override PartName="/ppt/ink/ink177.xml" ContentType="application/inkml+xml"/>
  <Override PartName="/ppt/notesSlides/notesSlide74.xml" ContentType="application/vnd.openxmlformats-officedocument.presentationml.notesSlide+xml"/>
  <Override PartName="/ppt/ink/ink178.xml" ContentType="application/inkml+xml"/>
  <Override PartName="/ppt/ink/ink179.xml" ContentType="application/inkml+xml"/>
  <Override PartName="/ppt/ink/ink180.xml" ContentType="application/inkml+xml"/>
  <Override PartName="/ppt/notesSlides/notesSlide75.xml" ContentType="application/vnd.openxmlformats-officedocument.presentationml.notesSlide+xml"/>
  <Override PartName="/ppt/ink/ink181.xml" ContentType="application/inkml+xml"/>
  <Override PartName="/ppt/ink/ink182.xml" ContentType="application/inkml+xml"/>
  <Override PartName="/ppt/ink/ink183.xml" ContentType="application/inkml+xml"/>
  <Override PartName="/ppt/ink/ink184.xml" ContentType="application/inkml+xml"/>
  <Override PartName="/ppt/ink/ink185.xml" ContentType="application/inkml+xml"/>
  <Override PartName="/ppt/ink/ink186.xml" ContentType="application/inkml+xml"/>
  <Override PartName="/ppt/notesSlides/notesSlide76.xml" ContentType="application/vnd.openxmlformats-officedocument.presentationml.notesSlide+xml"/>
  <Override PartName="/ppt/ink/ink187.xml" ContentType="application/inkml+xml"/>
  <Override PartName="/ppt/ink/ink188.xml" ContentType="application/inkml+xml"/>
  <Override PartName="/ppt/ink/ink189.xml" ContentType="application/inkml+xml"/>
  <Override PartName="/ppt/notesSlides/notesSlide77.xml" ContentType="application/vnd.openxmlformats-officedocument.presentationml.notesSlide+xml"/>
  <Override PartName="/ppt/ink/ink190.xml" ContentType="application/inkml+xml"/>
  <Override PartName="/ppt/ink/ink191.xml" ContentType="application/inkml+xml"/>
  <Override PartName="/ppt/ink/ink192.xml" ContentType="application/inkml+xml"/>
  <Override PartName="/ppt/ink/ink193.xml" ContentType="application/inkml+xml"/>
  <Override PartName="/ppt/notesSlides/notesSlide78.xml" ContentType="application/vnd.openxmlformats-officedocument.presentationml.notesSlide+xml"/>
  <Override PartName="/ppt/ink/ink194.xml" ContentType="application/inkml+xml"/>
  <Override PartName="/ppt/ink/ink195.xml" ContentType="application/inkml+xml"/>
  <Override PartName="/ppt/ink/ink196.xml" ContentType="application/inkml+xml"/>
  <Override PartName="/ppt/notesSlides/notesSlide79.xml" ContentType="application/vnd.openxmlformats-officedocument.presentationml.notesSlide+xml"/>
  <Override PartName="/ppt/ink/ink197.xml" ContentType="application/inkml+xml"/>
  <Override PartName="/ppt/ink/ink198.xml" ContentType="application/inkml+xml"/>
  <Override PartName="/ppt/ink/ink199.xml" ContentType="application/inkml+xml"/>
  <Override PartName="/ppt/ink/ink200.xml" ContentType="application/inkml+xml"/>
  <Override PartName="/ppt/ink/ink201.xml" ContentType="application/inkml+xml"/>
  <Override PartName="/ppt/notesSlides/notesSlide80.xml" ContentType="application/vnd.openxmlformats-officedocument.presentationml.notesSlide+xml"/>
  <Override PartName="/ppt/ink/ink202.xml" ContentType="application/inkml+xml"/>
  <Override PartName="/ppt/ink/ink203.xml" ContentType="application/inkml+xml"/>
  <Override PartName="/ppt/ink/ink204.xml" ContentType="application/inkml+xml"/>
  <Override PartName="/ppt/notesSlides/notesSlide81.xml" ContentType="application/vnd.openxmlformats-officedocument.presentationml.notesSlide+xml"/>
  <Override PartName="/ppt/ink/ink205.xml" ContentType="application/inkml+xml"/>
  <Override PartName="/ppt/ink/ink206.xml" ContentType="application/inkml+xml"/>
  <Override PartName="/ppt/notesSlides/notesSlide82.xml" ContentType="application/vnd.openxmlformats-officedocument.presentationml.notesSlide+xml"/>
  <Override PartName="/ppt/ink/ink207.xml" ContentType="application/inkml+xml"/>
  <Override PartName="/ppt/ink/ink208.xml" ContentType="application/inkml+xml"/>
  <Override PartName="/ppt/ink/ink209.xml" ContentType="application/inkml+xml"/>
  <Override PartName="/ppt/ink/ink210.xml" ContentType="application/inkml+xml"/>
  <Override PartName="/ppt/notesSlides/notesSlide83.xml" ContentType="application/vnd.openxmlformats-officedocument.presentationml.notesSlide+xml"/>
  <Override PartName="/ppt/ink/ink211.xml" ContentType="application/inkml+xml"/>
  <Override PartName="/ppt/ink/ink212.xml" ContentType="application/inkml+xml"/>
  <Override PartName="/ppt/notesSlides/notesSlide84.xml" ContentType="application/vnd.openxmlformats-officedocument.presentationml.notesSlide+xml"/>
  <Override PartName="/ppt/ink/ink213.xml" ContentType="application/inkml+xml"/>
  <Override PartName="/ppt/ink/ink214.xml" ContentType="application/inkml+xml"/>
  <Override PartName="/ppt/ink/ink215.xml" ContentType="application/inkml+xml"/>
  <Override PartName="/ppt/notesSlides/notesSlide85.xml" ContentType="application/vnd.openxmlformats-officedocument.presentationml.notesSlide+xml"/>
  <Override PartName="/ppt/ink/ink216.xml" ContentType="application/inkml+xml"/>
  <Override PartName="/ppt/ink/ink217.xml" ContentType="application/inkml+xml"/>
  <Override PartName="/ppt/ink/ink218.xml" ContentType="application/inkml+xml"/>
  <Override PartName="/ppt/ink/ink219.xml" ContentType="application/inkml+xml"/>
  <Override PartName="/ppt/ink/ink220.xml" ContentType="application/inkml+xml"/>
  <Override PartName="/ppt/ink/ink221.xml" ContentType="application/inkml+xml"/>
  <Override PartName="/ppt/ink/ink222.xml" ContentType="application/inkml+xml"/>
  <Override PartName="/ppt/ink/ink223.xml" ContentType="application/inkml+xml"/>
  <Override PartName="/ppt/notesSlides/notesSlide86.xml" ContentType="application/vnd.openxmlformats-officedocument.presentationml.notesSlide+xml"/>
  <Override PartName="/ppt/ink/ink224.xml" ContentType="application/inkml+xml"/>
  <Override PartName="/ppt/ink/ink225.xml" ContentType="application/inkml+xml"/>
  <Override PartName="/ppt/ink/ink226.xml" ContentType="application/inkml+xml"/>
  <Override PartName="/ppt/notesSlides/notesSlide87.xml" ContentType="application/vnd.openxmlformats-officedocument.presentationml.notesSlide+xml"/>
  <Override PartName="/ppt/ink/ink227.xml" ContentType="application/inkml+xml"/>
  <Override PartName="/ppt/ink/ink228.xml" ContentType="application/inkml+xml"/>
  <Override PartName="/ppt/ink/ink229.xml" ContentType="application/inkml+xml"/>
  <Override PartName="/ppt/notesSlides/notesSlide88.xml" ContentType="application/vnd.openxmlformats-officedocument.presentationml.notesSlide+xml"/>
  <Override PartName="/ppt/ink/ink230.xml" ContentType="application/inkml+xml"/>
  <Override PartName="/ppt/ink/ink231.xml" ContentType="application/inkml+xml"/>
  <Override PartName="/ppt/ink/ink232.xml" ContentType="application/inkml+xml"/>
  <Override PartName="/ppt/ink/ink233.xml" ContentType="application/inkml+xml"/>
  <Override PartName="/ppt/ink/ink234.xml" ContentType="application/inkml+xml"/>
  <Override PartName="/ppt/ink/ink235.xml" ContentType="application/inkml+xml"/>
  <Override PartName="/ppt/notesSlides/notesSlide89.xml" ContentType="application/vnd.openxmlformats-officedocument.presentationml.notesSlide+xml"/>
  <Override PartName="/ppt/ink/ink236.xml" ContentType="application/inkml+xml"/>
  <Override PartName="/ppt/ink/ink237.xml" ContentType="application/inkml+xml"/>
  <Override PartName="/ppt/ink/ink238.xml" ContentType="application/inkml+xml"/>
  <Override PartName="/ppt/notesSlides/notesSlide90.xml" ContentType="application/vnd.openxmlformats-officedocument.presentationml.notesSlide+xml"/>
  <Override PartName="/ppt/ink/ink239.xml" ContentType="application/inkml+xml"/>
  <Override PartName="/ppt/ink/ink240.xml" ContentType="application/inkml+xml"/>
  <Override PartName="/ppt/ink/ink241.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2"/>
  </p:notesMasterIdLst>
  <p:sldIdLst>
    <p:sldId id="624" r:id="rId2"/>
    <p:sldId id="488" r:id="rId3"/>
    <p:sldId id="589" r:id="rId4"/>
    <p:sldId id="564" r:id="rId5"/>
    <p:sldId id="581" r:id="rId6"/>
    <p:sldId id="582" r:id="rId7"/>
    <p:sldId id="572" r:id="rId8"/>
    <p:sldId id="500" r:id="rId9"/>
    <p:sldId id="619" r:id="rId10"/>
    <p:sldId id="494" r:id="rId11"/>
    <p:sldId id="620" r:id="rId12"/>
    <p:sldId id="621" r:id="rId13"/>
    <p:sldId id="622" r:id="rId14"/>
    <p:sldId id="499" r:id="rId15"/>
    <p:sldId id="501" r:id="rId16"/>
    <p:sldId id="495" r:id="rId17"/>
    <p:sldId id="497" r:id="rId18"/>
    <p:sldId id="557" r:id="rId19"/>
    <p:sldId id="496" r:id="rId20"/>
    <p:sldId id="558" r:id="rId21"/>
    <p:sldId id="569" r:id="rId22"/>
    <p:sldId id="571" r:id="rId23"/>
    <p:sldId id="490" r:id="rId24"/>
    <p:sldId id="565" r:id="rId25"/>
    <p:sldId id="568" r:id="rId26"/>
    <p:sldId id="559" r:id="rId27"/>
    <p:sldId id="556" r:id="rId28"/>
    <p:sldId id="492" r:id="rId29"/>
    <p:sldId id="562" r:id="rId30"/>
    <p:sldId id="560" r:id="rId31"/>
    <p:sldId id="491" r:id="rId32"/>
    <p:sldId id="563" r:id="rId33"/>
    <p:sldId id="561" r:id="rId34"/>
    <p:sldId id="570" r:id="rId35"/>
    <p:sldId id="567" r:id="rId36"/>
    <p:sldId id="641" r:id="rId37"/>
    <p:sldId id="574" r:id="rId38"/>
    <p:sldId id="554" r:id="rId39"/>
    <p:sldId id="489" r:id="rId40"/>
    <p:sldId id="555" r:id="rId41"/>
    <p:sldId id="502" r:id="rId42"/>
    <p:sldId id="504" r:id="rId43"/>
    <p:sldId id="575" r:id="rId44"/>
    <p:sldId id="511" r:id="rId45"/>
    <p:sldId id="566" r:id="rId46"/>
    <p:sldId id="510" r:id="rId47"/>
    <p:sldId id="512" r:id="rId48"/>
    <p:sldId id="513" r:id="rId49"/>
    <p:sldId id="367" r:id="rId50"/>
    <p:sldId id="590" r:id="rId51"/>
    <p:sldId id="449" r:id="rId52"/>
    <p:sldId id="508" r:id="rId53"/>
    <p:sldId id="507" r:id="rId54"/>
    <p:sldId id="632" r:id="rId55"/>
    <p:sldId id="576" r:id="rId56"/>
    <p:sldId id="531" r:id="rId57"/>
    <p:sldId id="415" r:id="rId58"/>
    <p:sldId id="579" r:id="rId59"/>
    <p:sldId id="416" r:id="rId60"/>
    <p:sldId id="580" r:id="rId61"/>
    <p:sldId id="370" r:id="rId62"/>
    <p:sldId id="486" r:id="rId63"/>
    <p:sldId id="450" r:id="rId64"/>
    <p:sldId id="451" r:id="rId65"/>
    <p:sldId id="578" r:id="rId66"/>
    <p:sldId id="597" r:id="rId67"/>
    <p:sldId id="577" r:id="rId68"/>
    <p:sldId id="618" r:id="rId69"/>
    <p:sldId id="404" r:id="rId70"/>
    <p:sldId id="482" r:id="rId71"/>
    <p:sldId id="483" r:id="rId72"/>
    <p:sldId id="484" r:id="rId73"/>
    <p:sldId id="485" r:id="rId74"/>
    <p:sldId id="585" r:id="rId75"/>
    <p:sldId id="583" r:id="rId76"/>
    <p:sldId id="584" r:id="rId77"/>
    <p:sldId id="586" r:id="rId78"/>
    <p:sldId id="587" r:id="rId79"/>
    <p:sldId id="588" r:id="rId80"/>
    <p:sldId id="444" r:id="rId81"/>
    <p:sldId id="592" r:id="rId82"/>
    <p:sldId id="593" r:id="rId83"/>
    <p:sldId id="596" r:id="rId84"/>
    <p:sldId id="616" r:id="rId85"/>
    <p:sldId id="617" r:id="rId86"/>
    <p:sldId id="635" r:id="rId87"/>
    <p:sldId id="636" r:id="rId88"/>
    <p:sldId id="605" r:id="rId89"/>
    <p:sldId id="633" r:id="rId90"/>
    <p:sldId id="634" r:id="rId91"/>
    <p:sldId id="614" r:id="rId92"/>
    <p:sldId id="603" r:id="rId93"/>
    <p:sldId id="615" r:id="rId94"/>
    <p:sldId id="613" r:id="rId95"/>
    <p:sldId id="606" r:id="rId96"/>
    <p:sldId id="607" r:id="rId97"/>
    <p:sldId id="637" r:id="rId98"/>
    <p:sldId id="611" r:id="rId99"/>
    <p:sldId id="608" r:id="rId100"/>
    <p:sldId id="629" r:id="rId101"/>
    <p:sldId id="638" r:id="rId102"/>
    <p:sldId id="630" r:id="rId103"/>
    <p:sldId id="626" r:id="rId104"/>
    <p:sldId id="627" r:id="rId105"/>
    <p:sldId id="628" r:id="rId106"/>
    <p:sldId id="594" r:id="rId107"/>
    <p:sldId id="599" r:id="rId108"/>
    <p:sldId id="595" r:id="rId109"/>
    <p:sldId id="601" r:id="rId110"/>
    <p:sldId id="598" r:id="rId111"/>
    <p:sldId id="600" r:id="rId112"/>
    <p:sldId id="602" r:id="rId113"/>
    <p:sldId id="623" r:id="rId114"/>
    <p:sldId id="639" r:id="rId115"/>
    <p:sldId id="625" r:id="rId116"/>
    <p:sldId id="640" r:id="rId117"/>
    <p:sldId id="369" r:id="rId118"/>
    <p:sldId id="505" r:id="rId119"/>
    <p:sldId id="591" r:id="rId120"/>
    <p:sldId id="388" r:id="rId1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365585E-B9C0-47BA-838D-62A4FD0BC67F}">
          <p14:sldIdLst>
            <p14:sldId id="624"/>
            <p14:sldId id="488"/>
            <p14:sldId id="589"/>
            <p14:sldId id="564"/>
            <p14:sldId id="581"/>
            <p14:sldId id="582"/>
            <p14:sldId id="572"/>
            <p14:sldId id="500"/>
            <p14:sldId id="619"/>
            <p14:sldId id="494"/>
            <p14:sldId id="620"/>
            <p14:sldId id="621"/>
            <p14:sldId id="622"/>
            <p14:sldId id="499"/>
            <p14:sldId id="501"/>
            <p14:sldId id="495"/>
            <p14:sldId id="497"/>
            <p14:sldId id="557"/>
            <p14:sldId id="496"/>
            <p14:sldId id="558"/>
            <p14:sldId id="569"/>
            <p14:sldId id="571"/>
            <p14:sldId id="490"/>
            <p14:sldId id="565"/>
            <p14:sldId id="568"/>
            <p14:sldId id="559"/>
            <p14:sldId id="556"/>
            <p14:sldId id="492"/>
            <p14:sldId id="562"/>
            <p14:sldId id="560"/>
            <p14:sldId id="491"/>
            <p14:sldId id="563"/>
            <p14:sldId id="561"/>
            <p14:sldId id="570"/>
            <p14:sldId id="567"/>
            <p14:sldId id="641"/>
            <p14:sldId id="574"/>
            <p14:sldId id="554"/>
            <p14:sldId id="489"/>
            <p14:sldId id="555"/>
            <p14:sldId id="502"/>
            <p14:sldId id="504"/>
            <p14:sldId id="575"/>
            <p14:sldId id="511"/>
            <p14:sldId id="566"/>
            <p14:sldId id="510"/>
            <p14:sldId id="512"/>
            <p14:sldId id="513"/>
            <p14:sldId id="367"/>
            <p14:sldId id="590"/>
            <p14:sldId id="449"/>
            <p14:sldId id="508"/>
            <p14:sldId id="507"/>
            <p14:sldId id="632"/>
            <p14:sldId id="576"/>
            <p14:sldId id="531"/>
            <p14:sldId id="415"/>
            <p14:sldId id="579"/>
            <p14:sldId id="416"/>
            <p14:sldId id="580"/>
            <p14:sldId id="370"/>
            <p14:sldId id="486"/>
            <p14:sldId id="450"/>
            <p14:sldId id="451"/>
            <p14:sldId id="578"/>
            <p14:sldId id="597"/>
            <p14:sldId id="577"/>
            <p14:sldId id="618"/>
            <p14:sldId id="404"/>
            <p14:sldId id="482"/>
            <p14:sldId id="483"/>
            <p14:sldId id="484"/>
            <p14:sldId id="485"/>
            <p14:sldId id="585"/>
            <p14:sldId id="583"/>
            <p14:sldId id="584"/>
            <p14:sldId id="586"/>
            <p14:sldId id="587"/>
            <p14:sldId id="588"/>
            <p14:sldId id="444"/>
            <p14:sldId id="592"/>
            <p14:sldId id="593"/>
            <p14:sldId id="596"/>
            <p14:sldId id="616"/>
            <p14:sldId id="617"/>
            <p14:sldId id="635"/>
            <p14:sldId id="636"/>
            <p14:sldId id="605"/>
            <p14:sldId id="633"/>
            <p14:sldId id="634"/>
            <p14:sldId id="614"/>
            <p14:sldId id="603"/>
            <p14:sldId id="615"/>
            <p14:sldId id="613"/>
            <p14:sldId id="606"/>
            <p14:sldId id="607"/>
            <p14:sldId id="637"/>
            <p14:sldId id="611"/>
            <p14:sldId id="608"/>
            <p14:sldId id="629"/>
            <p14:sldId id="638"/>
            <p14:sldId id="630"/>
            <p14:sldId id="626"/>
            <p14:sldId id="627"/>
            <p14:sldId id="628"/>
            <p14:sldId id="594"/>
            <p14:sldId id="599"/>
            <p14:sldId id="595"/>
            <p14:sldId id="601"/>
            <p14:sldId id="598"/>
            <p14:sldId id="600"/>
            <p14:sldId id="602"/>
            <p14:sldId id="623"/>
            <p14:sldId id="639"/>
            <p14:sldId id="625"/>
          </p14:sldIdLst>
        </p14:section>
        <p14:section name="Untitled Section" id="{80CF30E9-BC8A-4F8E-A6AD-29C313221560}">
          <p14:sldIdLst>
            <p14:sldId id="640"/>
            <p14:sldId id="369"/>
            <p14:sldId id="505"/>
            <p14:sldId id="591"/>
            <p14:sldId id="388"/>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drew Douglas" initials="AD" lastIdx="3" clrIdx="0">
    <p:extLst>
      <p:ext uri="{19B8F6BF-5375-455C-9EA6-DF929625EA0E}">
        <p15:presenceInfo xmlns:p15="http://schemas.microsoft.com/office/powerpoint/2012/main" userId="f00e315d48384b4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9FFCC"/>
    <a:srgbClr val="CCFFCC"/>
    <a:srgbClr val="CCCC00"/>
    <a:srgbClr val="FF9999"/>
    <a:srgbClr val="0066FF"/>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951" autoAdjust="0"/>
    <p:restoredTop sz="95033" autoAdjust="0"/>
  </p:normalViewPr>
  <p:slideViewPr>
    <p:cSldViewPr snapToGrid="0">
      <p:cViewPr varScale="1">
        <p:scale>
          <a:sx n="79" d="100"/>
          <a:sy n="79" d="100"/>
        </p:scale>
        <p:origin x="499"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commentAuthors" Target="commentAuthor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presProps" Target="presProps.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6T22:58:37.489"/>
    </inkml:context>
    <inkml:brush xml:id="br0">
      <inkml:brushProperty name="width" value="0.05" units="cm"/>
      <inkml:brushProperty name="height" value="0.05" units="cm"/>
      <inkml:brushProperty name="color" value="#5B2D90"/>
    </inkml:brush>
  </inkml:definitions>
  <inkml:trace contextRef="#ctx0" brushRef="#br0">1 1 24575,'0'0'-8191</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2-07T16:03:45.914"/>
    </inkml:context>
    <inkml:brush xml:id="br0">
      <inkml:brushProperty name="width" value="0.035" units="cm"/>
      <inkml:brushProperty name="height" value="0.035" units="cm"/>
      <inkml:brushProperty name="color" value="#008C3A"/>
    </inkml:brush>
  </inkml:definitions>
  <inkml:trace contextRef="#ctx0" brushRef="#br0">1 0 24575,'244'14'0,"-42"-1"0,81 1 0,108 1 0,-366-16 0,92 0 0,0 4 0,135 22 0,-150-4 0,-55-10 0,1-2 0,0-2 0,0-2 0,58-1 0,-87-7 0,-1 0 0,1-1 0,-1-2 0,0 1 0,33-16 0,-31 11 0,0 2 0,1 1 0,43-9 0,-57 15-97,1 0-44,-1 0 0,1 0 0,-1-1 0,1 1 1,-1-2-1,0 1 0,0-1 0,13-7 0,-8 0-6685</inkml:trace>
</inkml:ink>
</file>

<file path=ppt/ink/ink1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6T22:58:37.489"/>
    </inkml:context>
    <inkml:brush xml:id="br0">
      <inkml:brushProperty name="width" value="0.05" units="cm"/>
      <inkml:brushProperty name="height" value="0.05" units="cm"/>
      <inkml:brushProperty name="color" value="#5B2D90"/>
    </inkml:brush>
  </inkml:definitions>
  <inkml:trace contextRef="#ctx0" brushRef="#br0">1 1 24575,'0'0'-8191</inkml:trace>
</inkml:ink>
</file>

<file path=ppt/ink/ink1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6T22:58:48.713"/>
    </inkml:context>
    <inkml:brush xml:id="br0">
      <inkml:brushProperty name="width" value="0.05" units="cm"/>
      <inkml:brushProperty name="height" value="0.05" units="cm"/>
      <inkml:brushProperty name="color" value="#5B2D90"/>
    </inkml:brush>
  </inkml:definitions>
  <inkml:trace contextRef="#ctx0" brushRef="#br0">0 1 24575,'0'0'-8191</inkml:trace>
</inkml:ink>
</file>

<file path=ppt/ink/ink1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6T22:58:37.489"/>
    </inkml:context>
    <inkml:brush xml:id="br0">
      <inkml:brushProperty name="width" value="0.05" units="cm"/>
      <inkml:brushProperty name="height" value="0.05" units="cm"/>
      <inkml:brushProperty name="color" value="#5B2D90"/>
    </inkml:brush>
  </inkml:definitions>
  <inkml:trace contextRef="#ctx0" brushRef="#br0">1 1 24575,'0'0'-8191</inkml:trace>
</inkml:ink>
</file>

<file path=ppt/ink/ink1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6T22:58:37.489"/>
    </inkml:context>
    <inkml:brush xml:id="br0">
      <inkml:brushProperty name="width" value="0.05" units="cm"/>
      <inkml:brushProperty name="height" value="0.05" units="cm"/>
      <inkml:brushProperty name="color" value="#5B2D90"/>
    </inkml:brush>
  </inkml:definitions>
  <inkml:trace contextRef="#ctx0" brushRef="#br0">1 1 24575,'0'0'-8191</inkml:trace>
</inkml:ink>
</file>

<file path=ppt/ink/ink1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6T22:58:48.713"/>
    </inkml:context>
    <inkml:brush xml:id="br0">
      <inkml:brushProperty name="width" value="0.05" units="cm"/>
      <inkml:brushProperty name="height" value="0.05" units="cm"/>
      <inkml:brushProperty name="color" value="#5B2D90"/>
    </inkml:brush>
  </inkml:definitions>
  <inkml:trace contextRef="#ctx0" brushRef="#br0">0 1 24575,'0'0'-8191</inkml:trace>
</inkml:ink>
</file>

<file path=ppt/ink/ink1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6T22:58:37.489"/>
    </inkml:context>
    <inkml:brush xml:id="br0">
      <inkml:brushProperty name="width" value="0.05" units="cm"/>
      <inkml:brushProperty name="height" value="0.05" units="cm"/>
      <inkml:brushProperty name="color" value="#5B2D90"/>
    </inkml:brush>
  </inkml:definitions>
  <inkml:trace contextRef="#ctx0" brushRef="#br0">1 1 24575,'0'0'-8191</inkml:trace>
</inkml:ink>
</file>

<file path=ppt/ink/ink1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6T22:58:48.713"/>
    </inkml:context>
    <inkml:brush xml:id="br0">
      <inkml:brushProperty name="width" value="0.05" units="cm"/>
      <inkml:brushProperty name="height" value="0.05" units="cm"/>
      <inkml:brushProperty name="color" value="#5B2D90"/>
    </inkml:brush>
  </inkml:definitions>
  <inkml:trace contextRef="#ctx0" brushRef="#br0">0 1 24575,'0'0'-8191</inkml:trace>
</inkml:ink>
</file>

<file path=ppt/ink/ink1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6T22:58:37.489"/>
    </inkml:context>
    <inkml:brush xml:id="br0">
      <inkml:brushProperty name="width" value="0.05" units="cm"/>
      <inkml:brushProperty name="height" value="0.05" units="cm"/>
      <inkml:brushProperty name="color" value="#5B2D90"/>
    </inkml:brush>
  </inkml:definitions>
  <inkml:trace contextRef="#ctx0" brushRef="#br0">1 1 24575,'0'0'-8191</inkml:trace>
</inkml:ink>
</file>

<file path=ppt/ink/ink1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2-03T16:26:35.846"/>
    </inkml:context>
    <inkml:brush xml:id="br0">
      <inkml:brushProperty name="width" value="0.05" units="cm"/>
      <inkml:brushProperty name="height" value="0.05" units="cm"/>
      <inkml:brushProperty name="color" value="#CC0066"/>
    </inkml:brush>
  </inkml:definitions>
  <inkml:trace contextRef="#ctx0" brushRef="#br0">1 245 24575,'627'27'0,"-391"-5"0,130 17 0,-232-25 0,247-6 0,-272-9 0,80-14 0,-99 5 0,27-6 0,132-36 0,-17 3 0,-172 39 0,116-3 0,-15 15 0,-168-3 0,0 0 0,0-1 0,0 0 0,-12-6 0,1 1 0,-241-87 0,250 91 0,-142-48 0,126 45 0,-1 1 0,1 0 0,-1 2 0,-31 0 0,42 3 0,-10 1 0,48 5 0,32 7 0,80 29 0,-29-8 0,15 8 0,-79-26 0,87 22 0,-102-32 0,1 1 0,-1 2 0,30 13 0,-56-22 0,0 0 0,1 1 0,-1-1 0,0 1 0,0-1 0,0 1 0,0 0 0,1-1 0,-1 1 0,0 0 0,0 0 0,0 0 0,0 0 0,-1 0 0,1 0 0,0 0 0,0 0 0,-1 0 0,1 0 0,0 0 0,-1 1 0,1-1 0,0 3 0,-1-3 0,-1 1 0,1-1 0,-1 0 0,1 1 0,-1-1 0,1 0 0,-1 1 0,0-1 0,1 0 0,-1 0 0,0 0 0,0 0 0,0 1 0,0-1 0,0-1 0,0 1 0,0 0 0,-2 1 0,-9 5 0,0 1 0,0-2 0,-20 8 0,24-11 0,-83 36 0,-132 59 0,209-92-341,0 0 0,0-1-1,-26 6 1,17-7-6485</inkml:trace>
</inkml:ink>
</file>

<file path=ppt/ink/ink1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2-03T16:26:35.846"/>
    </inkml:context>
    <inkml:brush xml:id="br0">
      <inkml:brushProperty name="width" value="0.05" units="cm"/>
      <inkml:brushProperty name="height" value="0.05" units="cm"/>
      <inkml:brushProperty name="color" value="#CC0066"/>
    </inkml:brush>
  </inkml:definitions>
  <inkml:trace contextRef="#ctx0" brushRef="#br0">34 279 24575,'627'27'0,"-391"-5"0,130 17 0,-232-25 0,247-6 0,-272-9 0,80-14 0,-99 5 0,27-6 0,132-36 0,-17 3 0,-172 39 0,116-3 0,-15 15 0,-168-3 0,0 0 0,0-1 0,0 0 0,-12-6 0,1 1 0,-241-87 0,250 91 0,-142-48 0,126 45 0,-1 1 0,1 0 0,-1 2 0,-31 0 0,42 3 0,-10 1 0,48 5 0,32 7 0,80 29 0,-29-8 0,15 8 0,-79-26 0,87 22 0,-102-32 0,1 1 0,-1 2 0,30 13 0,-56-22 0,0 0 0,1 1 0,-1-1 0,0 1 0,0-1 0,0 1 0,0 0 0,1-1 0,-1 1 0,0 0 0,0 0 0,0 0 0,0 0 0,-1 0 0,1 0 0,0 0 0,0 0 0,-1 0 0,1 0 0,0 0 0,-1 1 0,1-1 0,0 3 0,-1-3 0,-1 1 0,1-1 0,-1 0 0,1 1 0,-1-1 0,1 0 0,-1 1 0,0-1 0,1 0 0,-1 0 0,0 0 0,0 0 0,0 1 0,0-1 0,0-1 0,0 1 0,0 0 0,-2 1 0,-9 5 0,0 1 0,0-2 0,-20 8 0,24-11 0,-83 36 0,-132 59 0,209-92-341,0 0 0,0-1-1,-26 6 1,17-7-6485</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2-07T16:04:44.827"/>
    </inkml:context>
    <inkml:brush xml:id="br0">
      <inkml:brushProperty name="width" value="0.05" units="cm"/>
      <inkml:brushProperty name="height" value="0.05" units="cm"/>
      <inkml:brushProperty name="color" value="#004F8B"/>
    </inkml:brush>
  </inkml:definitions>
  <inkml:trace contextRef="#ctx0" brushRef="#br0">0 331 24575,'282'18'0,"-169"-8"0,-4 2 0,67 3 0,-130-17 0,64-11 0,-62 6 0,54 0 0,-97 7 0,0 0 0,-1-1 0,1 1 0,0-1 0,-1 0 0,6-2 0,-9 3 0,-1 0 0,0 0 0,1 0 0,-1 0 0,1-1 0,-1 1 0,0 0 0,1 0 0,-1-1 0,0 1 0,1 0 0,-1 0 0,0-1 0,0 1 0,1 0 0,-1-1 0,0 1 0,0-1 0,0 1 0,1 0 0,-1-1 0,0 1 0,0-1 0,0 1 0,0 0 0,0-1 0,0 1 0,0-1 0,0 0 0,-1-1 0,1 1 0,-1 0 0,1 0 0,-1-1 0,0 1 0,1 0 0,-1 0 0,0 0 0,0 0 0,0 0 0,0 0 0,0 0 0,-1-1 0,-43-32 0,-60-36 0,52 36 0,3 1 0,-1 1 0,-2 3 0,0 3 0,-99-35 0,141 57 0,13 4 0,19 3 0,20 11 0,-1 1 0,0 2 0,46 27 0,6 2 0,-15-2 0,-55-29 0,45 20 0,-5-6 0,-1 2 0,103 71 0,-163-101 0,0-1 0,0 1 0,0-1 0,0 1 0,0-1 0,0 1 0,-1 0 0,1-1 0,0 1 0,0 0 0,-1 0 0,1-1 0,-1 1 0,1 0 0,0 0 0,-1 0 0,1 0 0,-1 0 0,0 0 0,1 0 0,-1 0 0,0 0 0,0 0 0,1 0 0,-1 0 0,0 0 0,0 0 0,0 0 0,0 0 0,-1 0 0,1 0 0,0 0 0,0 0 0,-1 0 0,1 0 0,0 0 0,-1 0 0,1 0 0,-1 0 0,1 0 0,-1 0 0,1 0 0,-1 0 0,0-1 0,0 1 0,1 0 0,-1-1 0,0 1 0,-1 0 0,-6 5 0,0 0 0,-1-1 0,0 0 0,-12 5 0,11-6 0,-26 11 0,0-3 0,0-1 0,-65 11 0,66-16 0,-1 2 0,1 1 0,0 2 0,-43 19 0,-14 21-682,-85 62-1,151-96-6143</inkml:trace>
</inkml:ink>
</file>

<file path=ppt/ink/ink1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6T22:58:37.489"/>
    </inkml:context>
    <inkml:brush xml:id="br0">
      <inkml:brushProperty name="width" value="0.05" units="cm"/>
      <inkml:brushProperty name="height" value="0.05" units="cm"/>
      <inkml:brushProperty name="color" value="#5B2D90"/>
    </inkml:brush>
  </inkml:definitions>
  <inkml:trace contextRef="#ctx0" brushRef="#br0">1 1 24575,'0'0'-8191</inkml:trace>
</inkml:ink>
</file>

<file path=ppt/ink/ink1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6T22:58:48.713"/>
    </inkml:context>
    <inkml:brush xml:id="br0">
      <inkml:brushProperty name="width" value="0.05" units="cm"/>
      <inkml:brushProperty name="height" value="0.05" units="cm"/>
      <inkml:brushProperty name="color" value="#5B2D90"/>
    </inkml:brush>
  </inkml:definitions>
  <inkml:trace contextRef="#ctx0" brushRef="#br0">0 1 24575,'0'0'-8191</inkml:trace>
</inkml:ink>
</file>

<file path=ppt/ink/ink1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6T22:58:37.489"/>
    </inkml:context>
    <inkml:brush xml:id="br0">
      <inkml:brushProperty name="width" value="0.05" units="cm"/>
      <inkml:brushProperty name="height" value="0.05" units="cm"/>
      <inkml:brushProperty name="color" value="#5B2D90"/>
    </inkml:brush>
  </inkml:definitions>
  <inkml:trace contextRef="#ctx0" brushRef="#br0">1 1 24575,'0'0'-8191</inkml:trace>
</inkml:ink>
</file>

<file path=ppt/ink/ink1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6T22:58:48.713"/>
    </inkml:context>
    <inkml:brush xml:id="br0">
      <inkml:brushProperty name="width" value="0.05" units="cm"/>
      <inkml:brushProperty name="height" value="0.05" units="cm"/>
      <inkml:brushProperty name="color" value="#5B2D90"/>
    </inkml:brush>
  </inkml:definitions>
  <inkml:trace contextRef="#ctx0" brushRef="#br0">0 1 24575,'0'0'-8191</inkml:trace>
</inkml:ink>
</file>

<file path=ppt/ink/ink1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2-25T13:02:02.245"/>
    </inkml:context>
    <inkml:brush xml:id="br0">
      <inkml:brushProperty name="width" value="0.05" units="cm"/>
      <inkml:brushProperty name="height" value="0.05" units="cm"/>
      <inkml:brushProperty name="color" value="#5B2D90"/>
    </inkml:brush>
  </inkml:definitions>
  <inkml:trace contextRef="#ctx0" brushRef="#br0">0 1 24575,'0'0'-8191</inkml:trace>
</inkml:ink>
</file>

<file path=ppt/ink/ink1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3-01T23:25:41.675"/>
    </inkml:context>
    <inkml:brush xml:id="br0">
      <inkml:brushProperty name="width" value="0.05" units="cm"/>
      <inkml:brushProperty name="height" value="0.05" units="cm"/>
      <inkml:brushProperty name="color" value="#E71224"/>
    </inkml:brush>
  </inkml:definitions>
  <inkml:trace contextRef="#ctx0" brushRef="#br0">0 25 24575,'68'-1'0,"-21"-1"0,1 3 0,80 11 0,-109-9 0,0-1 0,1 0 0,-1-2 0,37-3 0,73-20 0,-116 20 0,8-2 0,0 2 0,1 0 0,-1 2 0,0 0 0,1 2 0,-1 0 0,1 1 0,30 7 0,-14-3-239,1-2-1,0-1 1,41-4-1,-69 1-167,12 0-6419</inkml:trace>
</inkml:ink>
</file>

<file path=ppt/ink/ink1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3-01T23:25:41.676"/>
    </inkml:context>
    <inkml:brush xml:id="br0">
      <inkml:brushProperty name="width" value="0.05" units="cm"/>
      <inkml:brushProperty name="height" value="0.05" units="cm"/>
      <inkml:brushProperty name="color" value="#E71224"/>
    </inkml:brush>
  </inkml:definitions>
  <inkml:trace contextRef="#ctx0" brushRef="#br0">1 55 24575,'601'0'0,"-570"-2"30,1-1 0,-1-2 0,46-13 0,-46 10-401,-1 2-1,1 0 1,49-1 0,-58 7-6455</inkml:trace>
</inkml:ink>
</file>

<file path=ppt/ink/ink1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6T22:58:37.489"/>
    </inkml:context>
    <inkml:brush xml:id="br0">
      <inkml:brushProperty name="width" value="0.05" units="cm"/>
      <inkml:brushProperty name="height" value="0.05" units="cm"/>
      <inkml:brushProperty name="color" value="#5B2D90"/>
    </inkml:brush>
  </inkml:definitions>
  <inkml:trace contextRef="#ctx0" brushRef="#br0">1 1 24575,'0'0'-8191</inkml:trace>
</inkml:ink>
</file>

<file path=ppt/ink/ink1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2-26T15:07:14.492"/>
    </inkml:context>
    <inkml:brush xml:id="br0">
      <inkml:brushProperty name="width" value="0.05" units="cm"/>
      <inkml:brushProperty name="height" value="0.05" units="cm"/>
      <inkml:brushProperty name="color" value="#E71224"/>
    </inkml:brush>
  </inkml:definitions>
  <inkml:trace contextRef="#ctx0" brushRef="#br0">464 1 24575,'17'20'0,"-2"1"0,-1 1 0,0 0 0,-2 1 0,0 0 0,-2 0 0,14 47 0,-3-13 0,259 617 0,-150-383 0,-126-284 0,-1 0 0,-1 1 0,1-1 0,-1 1 0,0 0 0,-1 0 0,0 0 0,0-1 0,-1 14 0,0-19 0,0 0 0,-1 0 0,1 0 0,-1 0 0,1-1 0,-1 1 0,0 0 0,0 0 0,1 0 0,-1-1 0,-1 1 0,1 0 0,0-1 0,0 1 0,0-1 0,-1 1 0,1-1 0,-1 0 0,1 1 0,-1-1 0,0 0 0,0 0 0,1 0 0,-1 0 0,0 0 0,0-1 0,0 1 0,0-1 0,0 1 0,0-1 0,0 0 0,0 1 0,0-1 0,0 0 0,0 0 0,0-1 0,0 1 0,1 0 0,-1-1 0,0 1 0,0-1 0,0 1 0,-3-2 0,-45-11 0,0-3 0,1-1 0,-65-33 0,-139-89 0,181 98 0,-52-42 0,87 55 0,-2 2 0,-46-23 0,77 46 0,1-1 0,-1 0 0,1 0 0,0-1 0,0 0 0,0 0 0,1-1 0,0 0 0,0 0 0,0 0 0,1-1 0,-6-9 0,12 16 0,-1-1 0,1 1 0,-1 0 0,1-1 0,0 1 0,-1-1 0,1 1 0,0 0 0,-1 0 0,1-1 0,0 1 0,0 0 0,-1 0 0,1 0 0,0 0 0,0 0 0,-1 0 0,1 0 0,0 0 0,0 0 0,-1 0 0,1 0 0,0 1 0,0-1 0,-1 0 0,1 0 0,0 1 0,-1-1 0,1 0 0,0 1 0,-1-1 0,2 1 0,28 10 0,6 4 0,5 0 0,0 3 0,-1 1 0,-1 2 0,0 1 0,-2 2 0,60 51 0,-76-57 0,1-2 0,1 0 0,0-1 0,1-1 0,1-2 0,47 18 0,-46-20 0,0 1 0,-1 1 0,0 1 0,-1 1 0,-1 1 0,34 28 0,-12 3 0,-24-23 0,1 0 0,42 31 0,-58-49 0,1-1 0,-1 0 0,1 0 0,0 0 0,0-1 0,0 0 0,0-1 0,0 0 0,1 0 0,-1 0 0,1-1 0,-1 0 0,1 0 0,0-1 0,-1 0 0,9-1 0,-13 0 0,1 0 0,-1 0 0,0 0 0,0 0 0,1-1 0,-1 0 0,0 1 0,0-1 0,-1 0 0,1 0 0,0-1 0,-1 1 0,1-1 0,-1 1 0,0-1 0,1 0 0,-2 0 0,1 1 0,0-2 0,0 1 0,-1 0 0,2-6 0,3-9 0,-1-1 0,-1 1 0,3-24 0,2-10 0,-8 49 0,59-255 0,-28 132-1365,-24 93-5461</inkml:trace>
</inkml:ink>
</file>

<file path=ppt/ink/ink1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2-26T15:07:20.697"/>
    </inkml:context>
    <inkml:brush xml:id="br0">
      <inkml:brushProperty name="width" value="0.05" units="cm"/>
      <inkml:brushProperty name="height" value="0.05" units="cm"/>
      <inkml:brushProperty name="color" value="#E71224"/>
    </inkml:brush>
  </inkml:definitions>
  <inkml:trace contextRef="#ctx0" brushRef="#br0">0 63 24575,'444'38'0,"-296"-20"0,19 2 0,248 24 0,-143-16 0,10 2 0,15-4 0,272 11 0,-30-21 0,-5-3 0,-31-3 0,-384-1 0,1-6 0,190-19 0,-126-9 0,370-45 0,6 35 0,-472 34 0,534 17 0,-558-7 0,119 34 0,-18-3 0,-51-22 0,133 5 0,117-18 0,392-6 0,-695 5 0,0 2 0,-1 3 0,96 27 0,-133-28 0,-20-7 0,0 1 0,1-1 0,-1 0 0,0 0 0,1 0 0,-1 0 0,1 0 0,-1-1 0,7 1 0,-9-2 0,-1 1 0,0 0 0,0 0 0,0 0 0,0 0 0,1 0 0,-1-1 0,0 1 0,0 0 0,0 0 0,0 0 0,1 0 0,-1-1 0,0 1 0,0 0 0,0 0 0,0 0 0,0-1 0,0 1 0,0 0 0,0 0 0,0 0 0,0-1 0,0 1 0,0 0 0,0 0 0,0-1 0,0 1 0,0 0 0,0 0 0,0 0 0,0-1 0,0 1 0,0 0 0,0 0 0,0-1 0,0 1 0,-1 0 0,1 0 0,0 0 0,0 0 0,0-1 0,0 1 0,0 0 0,-1 0 0,1 0 0,0 0 0,0 0 0,0-1 0,-1 1 0,1 0 0,0 0 0,0 0 0,-1 0 0,-13-13 0,-65-45 0,-2 3 0,-3 3 0,-153-69 0,150 81 0,43 19 0,-1 1 0,-67-19 0,88 35 0,24 4 0,-1 0 0,1 0 0,0 0 0,0 0 0,0 0 0,0 0 0,0 0 0,-1 0 0,1 0 0,0 0 0,0 0 0,0 0 0,0 0 0,0 0 0,0 0 0,-1 0 0,1 0 0,0 0 0,0 1 0,0-1 0,0 0 0,0 0 0,0 0 0,0 0 0,0 0 0,-1 0 0,1 0 0,0 0 0,0 1 0,0-1 0,0 0 0,0 0 0,0 0 0,0 0 0,0 0 0,0 0 0,0 1 0,0-1 0,0 0 0,0 0 0,0 0 0,0 0 0,0 0 0,0 0 0,0 1 0,0-1 0,0 0 0,0 0 0,0 0 0,0 0 0,0 0 0,0 0 0,0 1 0,0-1 0,1 0 0,-1 0 0,0 0 0,0 0 0,0 0 0,0 0 0,0 0 0,0 0 0,0 1 0,37 26 0,233 117 0,-240-130 0,-6 0 0,-1 0 0,42 34 0,-4-1 0,-24-25 0,48 23 0,-65-35 0,-14-8 0,-1 1 0,0 0 0,0 1 0,-1-1 0,1 1 0,-1 0 0,0 0 0,1 0 0,-2 0 0,6 8 0,-8-10 0,0-1 0,0 1 0,0 0 0,-1-1 0,1 1 0,-1 0 0,1 0 0,-1-1 0,0 1 0,0 0 0,1 0 0,-1 0 0,0 0 0,-1-1 0,1 1 0,0 0 0,0 0 0,-1 0 0,1-1 0,-1 1 0,0 0 0,0 0 0,1-1 0,-1 1 0,0-1 0,0 1 0,0-1 0,-1 1 0,1-1 0,0 1 0,0-1 0,-1 0 0,1 0 0,-1 0 0,1 0 0,-1 0 0,-2 1 0,-22 13 0,-2-2 0,0-1 0,0-1 0,-1-1 0,-1-1 0,-33 4 0,-50 6 0,61-11 0,-92 24 0,124-26 0,0 0 0,1 2 0,0 0 0,0 1 0,1 1 0,0 1 0,1 0 0,-22 19 0,5-5-1365,18-17-5461</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14T18:59:02.663"/>
    </inkml:context>
    <inkml:brush xml:id="br0">
      <inkml:brushProperty name="width" value="0.035" units="cm"/>
      <inkml:brushProperty name="height" value="0.035" units="cm"/>
      <inkml:brushProperty name="color" value="#008C3A"/>
    </inkml:brush>
  </inkml:definitions>
  <inkml:trace contextRef="#ctx0" brushRef="#br0">1 0 24575,'244'14'0,"-42"-1"0,81 1 0,108 1 0,-366-16 0,92 0 0,0 4 0,135 22 0,-150-4 0,-55-10 0,1-2 0,0-2 0,0-2 0,58-1 0,-87-7 0,-1 0 0,1-1 0,-1-2 0,0 1 0,33-16 0,-31 11 0,0 2 0,1 1 0,43-9 0,-57 15-97,1 0-44,-1 0 0,1 0 0,-1-1 0,1 1 1,-1-2-1,0 1 0,0-1 0,13-7 0,-8 0-6685</inkml:trace>
</inkml:ink>
</file>

<file path=ppt/ink/ink1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2-26T15:09:26.297"/>
    </inkml:context>
    <inkml:brush xml:id="br0">
      <inkml:brushProperty name="width" value="0.05" units="cm"/>
      <inkml:brushProperty name="height" value="0.05" units="cm"/>
      <inkml:brushProperty name="color" value="#33CCFF"/>
    </inkml:brush>
  </inkml:definitions>
  <inkml:trace contextRef="#ctx0" brushRef="#br0">1193 0 24575,'-957'0'0,"948"0"0,0 1 0,1 0 0,-1 0 0,0 0 0,1 1 0,0 1 0,-1-1 0,1 1 0,0 1 0,0-1 0,1 1 0,-1 1 0,1-1 0,0 1 0,0 1 0,0-1 0,1 1 0,0 0 0,0 1 0,0-1 0,-5 10 0,1-2 0,4-7 0,0 0 0,1 0 0,0 0 0,1 1 0,0-1 0,0 1 0,0 0 0,1 1 0,0-1 0,1 0 0,0 1 0,-1 10 0,0 7 0,2 0 0,1 0 0,1 1 0,8 45 0,-5-56 0,0-1 0,1 1 0,0-1 0,2 0 0,-1-1 0,2 1 0,0-1 0,1-1 0,10 13 0,-11-15 0,1-1 0,0 0 0,0 0 0,1-1 0,0-1 0,1 1 0,0-2 0,0 1 0,1-2 0,0 1 0,0-2 0,18 7 0,33 7 0,128 22 0,-136-36 0,0-3 0,57-4 0,68 2 0,-104 13 0,-56-8 0,1-1 0,27 1 0,-32-4 0,0-1 0,0 0 0,0-1 0,0-1 0,0-1 0,-1 0 0,1 0 0,-1-2 0,1 0 0,-2-1 0,25-13 0,-26 13 0,-1 0 0,0 1 0,1 0 0,0 1 0,22-4 0,-18 4 0,0 0 0,28-12 0,8-4 0,-38 14 0,1 0 0,-1 0 0,16-10 0,12-12 0,38-36 0,-10 9 0,-65 49 0,0 0 0,0 0 0,-1-1 0,1 1 0,-1-1 0,-1 0 0,0-1 0,0 1 0,0-1 0,3-9 0,-5 13 0,-1 0 0,1-1 0,-1 1 0,1-1 0,-1 1 0,-1-1 0,1 0 0,-1 1 0,1-1 0,-1 1 0,-1-1 0,1 0 0,-1 1 0,0-1 0,0 1 0,0-1 0,0 1 0,-1-1 0,-3-6 0,-6 0 0,0 0 0,-1 0 0,0 1 0,0 1 0,-1 0 0,-1 1 0,0 0 0,-20-8 0,11 5 0,-41-28 0,38 19 0,-53-30 0,68 45 0,0 0 0,-1 0 0,0 1 0,0 1 0,0 0 0,0 0 0,0 1 0,-14 0 0,-115 3 95,65 0-1555,53-1-5366</inkml:trace>
</inkml:ink>
</file>

<file path=ppt/ink/ink1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2-26T15:10:54.550"/>
    </inkml:context>
    <inkml:brush xml:id="br0">
      <inkml:brushProperty name="width" value="0.05" units="cm"/>
      <inkml:brushProperty name="height" value="0.05" units="cm"/>
      <inkml:brushProperty name="color" value="#33CCFF"/>
    </inkml:brush>
  </inkml:definitions>
  <inkml:trace contextRef="#ctx0" brushRef="#br0">1 1 24575,'190'8'-780,"304"53"0,-312-26 667,-1 7 0,258 96 0,324 195 140,-154-55 332,-479-227-112,3-6 0,1-6-1,2-5 1,1-7 0,236 17 0,452-17-218,-711-25-26,584 34-3,-493-18-135,398-16 0,202-86-135,-441 27 270,208-26 0,-411 65 0,322-40 0,422-65 0,-103 34 173,-83 12 104,-21 26-193,-500 42-78,-120 5-6,129-25 0,-69 0 0,339-59 0,-297 56 0,-115 18 0,2 2 0,109-3 0,-104 16 0,-23 0 0,0-1 0,65-10 0,-24 0 0,1 3 0,101 7 0,-115 1 0,-67-1-136,-1 2-1,1-1 1,-1 1-1,0 1 1,1-1-1,-1 2 1,0-1-1,-1 1 0,13 7 1,-2-1-6690</inkml:trace>
</inkml:ink>
</file>

<file path=ppt/ink/ink1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2-17T17:54:55.178"/>
    </inkml:context>
    <inkml:brush xml:id="br0">
      <inkml:brushProperty name="width" value="0.035" units="cm"/>
      <inkml:brushProperty name="height" value="0.035" units="cm"/>
      <inkml:brushProperty name="color" value="#F6630D"/>
    </inkml:brush>
  </inkml:definitions>
  <inkml:trace contextRef="#ctx0" brushRef="#br0">1 1 24575,'82'2'0,"0"5"0,-1 2 0,0 5 0,-1 3 0,137 47 0,-10 25 0,16 5 0,-164-75 0,10 3 0,-1 3 0,71 36 0,-99-40 0,0 2 0,-2 1 0,-1 2 0,35 31 0,-62-48 0,-1 0 0,0 1 0,0 0 0,-1 0 0,0 1 0,0 0 0,-1 0 0,-1 1 0,0 0 0,-1 0 0,0 0 0,-1 1 0,0 0 0,-1 0 0,0 0 0,-1 0 0,-1 0 0,0 20 0,-3-21 0,0 0 0,0 0 0,-2 0 0,1-1 0,-1 1 0,-1-1 0,0 0 0,-1 0 0,0-1 0,-1 1 0,-8 9 0,-10 11 0,-57 55 0,-18 0 0,-196 130 0,291-213 0,-139 111 0,132-103 0,3-4 14,2 1-1,-1 0 1,1 1-1,0-1 1,1 1-1,0 1 1,-7 13-1,0 6-579,-11 37-1,21-57 227,-5 16-6486</inkml:trace>
</inkml:ink>
</file>

<file path=ppt/ink/ink1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2-17T17:52:46.556"/>
    </inkml:context>
    <inkml:brush xml:id="br0">
      <inkml:brushProperty name="width" value="0.035" units="cm"/>
      <inkml:brushProperty name="height" value="0.035" units="cm"/>
      <inkml:brushProperty name="color" value="#333333"/>
    </inkml:brush>
  </inkml:definitions>
  <inkml:trace contextRef="#ctx0" brushRef="#br0">3747 138 24575,'-299'-23'0,"114"4"0,-177 8 0,174 8 0,-185-38 0,255 23 0,-178-5 0,-224 25 0,466 1 0,0 4 0,1 1 0,0 3 0,-66 22 0,-16 3 0,109-30 0,-117 34 0,126-34 0,1 1 0,-1 1 0,1 1 0,1 0 0,0 1 0,-18 15 0,20-14 0,-20 16 0,2 0 0,1 3 0,1 0 0,-33 47 0,-177 307 0,182-290 0,-52 108 0,102-186 0,0 1 0,2-1 0,0 1 0,1 1 0,1-1 0,-2 31 0,5 111 0,2-87 0,-2 72 0,3 96 0,-1-221 0,1 0 0,0 1 0,2-1 0,0-1 0,2 1 0,0-1 0,12 23 0,-9-25 0,0-1 0,1 0 0,1-1 0,0 0 0,28 23 0,78 54 0,-108-84 0,29 18 0,1-1 0,1-2 0,70 27 0,139 35 0,-221-75 0,120 35 0,268 41 0,207-14 0,-457-50 0,85 12 0,-127-19 0,0-6 0,137-9 0,-115-1 0,82 3 0,193-3 0,-137-25 0,73-1 0,-350 28 0,101 0 0,113-15 0,-60 3 0,-108 10 0,0-2 0,88-19 0,-1-19 0,22-5 0,-132 40 0,1 2 0,-1 0 0,44 1 0,173 7 0,242-4 0,-343-11 0,39-2 0,-160 14 0,0 1 0,0 2 0,-1 0 0,1 2 0,29 9 0,-21-3 0,-1 0 0,-1-1 0,1-2 0,1-1 0,43 4 0,184 19 0,-107-9 0,-62-9 0,-32-3 0,76 0 0,-16-8 0,191-4 0,-275-1 0,68-16 0,8-2 0,56 11 0,-113 10 0,-1-2 0,0-3 0,68-17 0,-63 10 0,72-6 0,-95 14 0,226-46 0,-123 20 0,-85 18 0,-1-2 0,55-24 0,-98 34 0,-1 0 0,0 0 0,0-1 0,0 0 0,0-1 0,-1 0 0,-1 0 0,1-1 0,12-16 0,3-8 0,24-46 0,-34 56 0,23-36 0,18-34 0,-48 80 0,-1 0 0,0 0 0,-1 0 0,0-1 0,-1 0 0,1-13 0,8-51 0,-7 55 0,-1-1 0,-2 1 0,0-1 0,-1 0 0,-3-25 0,0 39 0,0 1 0,-1-1 0,0 1 0,-1 0 0,1 1 0,-2-1 0,1 1 0,-10-13 0,-10-18 0,4 7 0,-1 1 0,-1 0 0,-35-34 0,25 28 0,-32-46 0,51 66 0,0 0 0,-2 1 0,0 1 0,0 1 0,-1 0 0,-30-18 0,-20-17 0,35 26 0,-1 0 0,-59-28 0,25 15 0,55 28 0,0-1 0,1 0 0,-14-14 0,-25-17 0,10 11 0,1-1 0,1-2 0,-56-60 0,29 27 0,-142-106 0,191 159 0,0-1 0,0 2 0,-1 0 0,-1 1 0,0 1 0,0 0 0,-24-6 0,-33-2 0,-2 3 0,-92-3 0,-40-6 0,177 17 0,-58-10 0,-124-3 0,-102 20 0,-126-3 0,-248-77 0,293 23 0,-220-20 0,123 63 0,320 14 0,114 2 0,1 2 0,0 3 0,-78 22 0,12-3 0,80-19 0,7-1 0,-1-1 0,-61 2 0,-623-10-1365,694 1-5461</inkml:trace>
</inkml:ink>
</file>

<file path=ppt/ink/ink1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2-17T17:52:52.520"/>
    </inkml:context>
    <inkml:brush xml:id="br0">
      <inkml:brushProperty name="width" value="0.035" units="cm"/>
      <inkml:brushProperty name="height" value="0.035" units="cm"/>
      <inkml:brushProperty name="color" value="#333333"/>
    </inkml:brush>
  </inkml:definitions>
  <inkml:trace contextRef="#ctx0" brushRef="#br0">3826 220 24575,'-161'14'0,"36"-2"0,-401-10 0,381-16 0,-44-1 0,157 15 0,-30 0 0,-118-15 0,14-13 0,-104-7 0,85 30 0,153 6 0,-1 1 0,0 2 0,-51 13 0,45-7 0,-1-2 0,-74 6 0,-82-12 0,149 1 0,0 2 0,0 2 0,-67 18 0,50-11 0,-9 3 0,-132 25 0,158-34 0,-74 22 0,107-25 0,-1 0 0,1 1 0,0 1 0,0 0 0,0 1 0,1 1 0,1 0 0,-23 21 0,19-13 0,1 1 0,1 0 0,0 1 0,2 0 0,-14 29 0,8-8 0,-23 77 0,-75 314 0,106-391 0,4-15 0,0 2 0,2-1 0,1 0 0,1 1 0,1 0 0,6 49 0,-3-61 0,1 0 0,0-1 0,1 1 0,1-1 0,0 0 0,1 0 0,1-1 0,0 1 0,1-1 0,0-1 0,1 0 0,0 0 0,18 17 0,306 287 0,-272-255 0,-41-39 0,1-2 0,0 0 0,40 27 0,34 17 0,-40-25 0,2-3 0,1-2 0,81 34 0,-6-4 0,0 0 0,92 17 0,28 10 0,-212-76 0,1-2 0,1-1 0,-1-3 0,78 7 0,176-9 0,-269-8 0,371 28 0,-32 0 0,613-29 0,-884-2 0,0-5 0,0-4 0,130-35 0,-166 36 0,1 2 0,80-2 0,120 11 0,4 0 0,-225-3 0,0-2 0,0-2 0,-1-2 0,40-14 0,-29 8 0,80-15 0,-32 21 0,0 4 0,123 10 0,-54-1 0,1518-3 0,-1495 14 0,-10 0 0,18-16 0,54 2 0,-186 3 0,118 21 0,-149-15 0,60 23 0,-59-18 0,51 12 0,16-3 0,-29-4 0,1-3 0,1-4 0,112 4 0,-110-17 0,126-16 0,-183 14 0,-4 1 0,1 0 0,-2-1 0,1-1 0,0 0 0,-1-1 0,1-1 0,-1 0 0,-1-1 0,18-11 0,50-36 0,-50 35 0,0-2 0,-1-1 0,-1-2 0,-2-1 0,37-40 0,-57 55 0,15-17 0,-1 0 0,-1-2 0,-2 0 0,-1-1 0,22-50 0,-30 54 0,-1 1 0,-2-2 0,0 1 0,-2-1 0,-1 0 0,-1 0 0,-1 0 0,-2-1 0,0 1 0,-2 0 0,-1 0 0,-1 0 0,-12-38 0,12 50 0,-64-220 0,58 190 0,2 0 0,2 0 0,-1-62 0,7 93 0,-1 0 0,-1 1 0,0-1 0,-1 1 0,-1 0 0,-7-21 0,-41-73 0,32 69 0,-6-4 0,19 32 0,0 0 0,1 0 0,-8-21 0,6 11 0,0 1 0,-2 1 0,0-1 0,-1 1 0,0 1 0,-2 0 0,-24-26 0,-42-55 0,58 69 0,-1 1 0,-1 1 0,-35-31 0,30 34 0,6 4 0,0 1 0,-2 1 0,0 1 0,-1 1 0,-53-24 0,51 29 0,-177-63 0,172 65 0,0 2 0,-1 1 0,0 1 0,-52-1 0,-331 27 0,341-14 0,0-3 0,0-3 0,-115-13 0,-132-7 0,26 5 0,-261-51 0,467 53 0,34 3 0,-75 0 0,-1494 10 0,1582-1 0,1-2 0,-1-2 0,1-2 0,0-1 0,0-3 0,-77-28 0,-122-46 0,194 71 0,-1 3 0,0 2 0,-61-3 0,-309 14 0,386 0 0,-1 1 0,2 1 0,-1 2 0,1 1 0,0 2 0,1 0 0,-30 16 0,45-19 0,0-1 0,-1-1 0,1-1 0,-1 0 0,-25 2 0,-80-1 0,37-4 0,69 2 0,0-1 0,0 2 0,1 0 0,-1 1 0,1 0 0,-22 12 0,-17 6 0,3-4 0,11-4 0,-67 18 0,57-22-341,0-2 0,0-3-1,-64 2 1,88-9-6485</inkml:trace>
</inkml:ink>
</file>

<file path=ppt/ink/ink1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2-17T17:53:41.216"/>
    </inkml:context>
    <inkml:brush xml:id="br0">
      <inkml:brushProperty name="width" value="0.035" units="cm"/>
      <inkml:brushProperty name="height" value="0.035" units="cm"/>
      <inkml:brushProperty name="color" value="#333333"/>
    </inkml:brush>
  </inkml:definitions>
  <inkml:trace contextRef="#ctx0" brushRef="#br0">962 5 24575,'-98'-2'0,"37"-1"0,-119 12 0,165-6 0,-1 1 0,1 0 0,0 1 0,0 1 0,-21 11 0,-67 45 0,63-37 0,-62 53 0,95-73 0,0 1 0,1-1 0,0 1 0,0 1 0,0-1 0,0 1 0,-4 9 0,-32 57 0,27-45 0,12-22 0,-9 17 0,-1 0 0,-1-2 0,-1 1 0,-30 33 0,5-7-1365,27-33-5461</inkml:trace>
</inkml:ink>
</file>

<file path=ppt/ink/ink1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2-17T17:53:43.343"/>
    </inkml:context>
    <inkml:brush xml:id="br0">
      <inkml:brushProperty name="width" value="0.035" units="cm"/>
      <inkml:brushProperty name="height" value="0.035" units="cm"/>
      <inkml:brushProperty name="color" value="#333333"/>
    </inkml:brush>
  </inkml:definitions>
  <inkml:trace contextRef="#ctx0" brushRef="#br0">773 0 24575,'-9'1'0,"-1"-1"0,1 2 0,0-1 0,0 2 0,0-1 0,0 1 0,-10 4 0,-61 35 0,20-10 0,32-19 0,0 1 0,0 2 0,-32 24 0,-9 21 0,46-39 0,-33 26 0,38-34 0,1 1 0,0 1 0,-26 34 0,25-28 0,-40 38 0,51-55 6,-1 0-1,1-1 1,-1 1-1,-9 2 1,-4 4-1399,2-1-5433</inkml:trace>
</inkml:ink>
</file>

<file path=ppt/ink/ink1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20T15:41:16.775"/>
    </inkml:context>
    <inkml:brush xml:id="br0">
      <inkml:brushProperty name="width" value="0.05" units="cm"/>
      <inkml:brushProperty name="height" value="0.05" units="cm"/>
      <inkml:brushProperty name="color" value="#66CC00"/>
    </inkml:brush>
  </inkml:definitions>
  <inkml:trace contextRef="#ctx0" brushRef="#br0">1 382 24575,'216'-16'0,"-120"6"0,639-60 0,-82 30 0,-387 58 0,-244-17 0,0 0 0,0-1 0,0-2 0,0 0 0,-1-1 0,1-1 0,21-7 0,140-59 0,-124 45 0,-55 24 0,0-1 0,-1 1 0,0-1 0,1 0 0,-1 0 0,0 0 0,5-4 0,-8 6 0,0-1 0,0 1 0,1 0 0,-1-1 0,0 1 0,0 0 0,0 0 0,0-1 0,1 1 0,-1-1 0,0 1 0,0 0 0,0-1 0,0 1 0,0 0 0,0-1 0,0 1 0,0 0 0,0-1 0,0 1 0,0-1 0,0 1 0,0 0 0,0-1 0,-1 1 0,1 0 0,0-1 0,0 1 0,-16-12 0,-46-15 0,-101-29 0,136 49 0,0 1 0,0 1 0,0 1 0,0 1 0,0 2 0,-48 3 0,82-1 0,0 0 0,-1 1 0,1 0 0,-1 0 0,8 3 0,0 0 0,158 56 0,-167-58 0,1-1 0,-1 1 0,0 0 0,0 0 0,0 0 0,0 1 0,0-1 0,-1 1 0,7 8 0,-7-8 0,-1 0 0,1 0 0,0-1 0,1 1 0,-1-1 0,1 0 0,-1 0 0,1 0 0,0-1 0,0 0 0,8 3 0,-6-4 0,23 7 0,-29-8 0,-1 0 0,0 0 0,1 1 0,-1-1 0,1 0 0,-1 0 0,0 1 0,1-1 0,-1 0 0,0 1 0,1-1 0,-1 0 0,0 1 0,1-1 0,-1 0 0,0 1 0,0-1 0,1 1 0,-1-1 0,0 1 0,0-1 0,0 0 0,0 1 0,0-1 0,0 1 0,0-1 0,0 1 0,0-1 0,0 1 0,0-1 0,0 1 0,0-1 0,0 0 0,0 1 0,0-1 0,0 1 0,0-1 0,-1 1 0,1-1 0,0 0 0,0 1 0,-1-1 0,1 1 0,0-1 0,0 0 0,-1 1 0,1-1 0,-1 0 0,1 1 0,0-1 0,-1 0 0,1 0 0,0 1 0,-1-1 0,1 0 0,-1 0 0,0 0 0,-13 11 0,0-2 0,-18 10 0,-14 7 0,-5 6 0,33-22 0,1 0 0,1 2 0,0 0 0,-16 14 0,17-10-106,-15 15-314,-1-2 0,-63 46 1,71-60-6407</inkml:trace>
</inkml:ink>
</file>

<file path=ppt/ink/ink1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20T15:55:33.419"/>
    </inkml:context>
    <inkml:brush xml:id="br0">
      <inkml:brushProperty name="width" value="0.05" units="cm"/>
      <inkml:brushProperty name="height" value="0.05" units="cm"/>
      <inkml:brushProperty name="color" value="#AB008B"/>
    </inkml:brush>
  </inkml:definitions>
  <inkml:trace contextRef="#ctx0" brushRef="#br0">1 279 24575,'42'0'0,"72"-8"0,-98 5 0,0-1 0,0 0 0,-1-1 0,1 0 0,-1-1 0,0-1 0,21-14 0,-16 8 0,-1 0 0,0-2 0,-1 0 0,0-2 0,-2 0 0,0 0 0,19-28 0,-31 40 0,1 0 0,0 0 0,0 0 0,1 0 0,-1 1 0,1 0 0,0 0 0,0 0 0,0 1 0,1 0 0,-1 0 0,1 1 0,0 0 0,0 0 0,-1 1 0,1-1 0,9 1 0,12-1 0,0 1 0,55 6 0,-69-3 0,-1 0 0,1 1 0,-1 1 0,1 1 0,-1-1 0,0 2 0,19 11 0,83 60 0,-59-37 0,-17-10-24,-30-23-167,0 1-1,0-2 0,1 1 1,0-1-1,0-1 1,19 8-1,-8-7-6634</inkml:trace>
</inkml:ink>
</file>

<file path=ppt/ink/ink1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20T16:06:17.516"/>
    </inkml:context>
    <inkml:brush xml:id="br0">
      <inkml:brushProperty name="width" value="0.05" units="cm"/>
      <inkml:brushProperty name="height" value="0.05" units="cm"/>
      <inkml:brushProperty name="color" value="#AB008B"/>
    </inkml:brush>
  </inkml:definitions>
  <inkml:trace contextRef="#ctx0" brushRef="#br0">1 279 24575,'42'0'0,"72"-8"0,-98 5 0,0-1 0,0 0 0,-1-1 0,1 0 0,-1-1 0,0-1 0,21-14 0,-16 8 0,-1 0 0,0-2 0,-1 0 0,0-2 0,-2 0 0,0 0 0,19-28 0,-31 40 0,1 0 0,0 0 0,0 0 0,1 0 0,-1 1 0,1 0 0,0 0 0,0 0 0,0 1 0,1 0 0,-1 0 0,1 1 0,0 0 0,0 0 0,-1 1 0,1-1 0,9 1 0,12-1 0,0 1 0,55 6 0,-69-3 0,-1 0 0,1 1 0,-1 1 0,1 1 0,-1-1 0,0 2 0,19 11 0,83 60 0,-59-37 0,-17-10-24,-30-23-167,0 1-1,0-2 0,1 1 1,0-1-1,0-1 1,19 8-1,-8-7-6634</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28T16:54:36.651"/>
    </inkml:context>
    <inkml:brush xml:id="br0">
      <inkml:brushProperty name="width" value="0.05" units="cm"/>
      <inkml:brushProperty name="height" value="0.05" units="cm"/>
      <inkml:brushProperty name="color" value="#E71224"/>
    </inkml:brush>
  </inkml:definitions>
  <inkml:trace contextRef="#ctx0" brushRef="#br0">1 241 24575,'1788'0'0,"-1787"0"0,39-4 0,-39 4 0,-1 0 0,1 0 0,0 0 0,-1 0 0,1-1 0,-1 1 0,1 0 0,0-1 0,-1 1 0,1 0 0,-1-1 0,1 1 0,-1-1 0,1 1 0,-1-1 0,1 1 0,-1-1 0,0 1 0,1-1 0,-1 0 0,0 1 0,1-1 0,-1 1 0,0-1 0,0 0 0,0 1 0,1-1 0,-1 0 0,0 1 0,0-1 0,0 0 0,0 1 0,0-1 0,0 0 0,0 1 0,0-1 0,-1 0 0,1 1 0,0-1 0,0 0 0,-1 1 0,1-1 0,0 1 0,0-1 0,-1 0 0,1 1 0,-1-1 0,1 1 0,-1-1 0,1 1 0,-1-1 0,0 0 0,-3-4 0,-1 0 0,1 1 0,-1-1 0,0 1 0,-1 0 0,1 0 0,0 1 0,-1-1 0,0 1 0,0 1 0,-9-4 0,-10-2 0,-41-8 0,27 8 0,-25-5 0,-41-12 0,95 22 0,0-1 0,0 0 0,1 0 0,-1-1 0,1-1 0,0 1 0,-14-13 0,16 12 0,-1 0 0,1 1 0,-16-8 0,11 7 0,10 2 0,14 5 0,25 7 0,-30-7 0,57 11 0,-38-8 0,0 1 0,-1 1 0,30 11 0,22 9 0,-54-20 0,0 2 0,34 15 0,-53-20 0,1-1 0,0 1 0,-1 0 0,1 1 0,-1-1 0,0 1 0,0-1 0,0 1 0,4 7 0,-7-9 0,0-1 0,0 1 0,0 0 0,-1-1 0,1 1 0,-1 0 0,1-1 0,-1 1 0,1 0 0,-1 0 0,0-1 0,0 1 0,0 0 0,0 0 0,0-1 0,-1 1 0,1 0 0,0 0 0,-1-1 0,1 1 0,-1 0 0,0-1 0,1 1 0,-1-1 0,0 1 0,0-1 0,0 1 0,0-1 0,0 1 0,-1-1 0,1 0 0,-2 2 0,-144 123 0,0 0 0,144-123-114,0 1 1,0 0-1,0-1 0,1 1 0,0 0 1,-1 0-1,2 0 0,-1 0 0,0 1 1,1-1-1,-2 9 0,-1 12-6712</inkml:trace>
</inkml:ink>
</file>

<file path=ppt/ink/ink1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20T16:06:43.006"/>
    </inkml:context>
    <inkml:brush xml:id="br0">
      <inkml:brushProperty name="width" value="0.05" units="cm"/>
      <inkml:brushProperty name="height" value="0.05" units="cm"/>
      <inkml:brushProperty name="color" value="#AB008B"/>
    </inkml:brush>
  </inkml:definitions>
  <inkml:trace contextRef="#ctx0" brushRef="#br0">1 279 24575,'42'0'0,"72"-8"0,-98 5 0,0-1 0,0 0 0,-1-1 0,1 0 0,-1-1 0,0-1 0,21-14 0,-16 8 0,-1 0 0,0-2 0,-1 0 0,0-2 0,-2 0 0,0 0 0,19-28 0,-31 40 0,1 0 0,0 0 0,0 0 0,1 0 0,-1 1 0,1 0 0,0 0 0,0 0 0,0 1 0,1 0 0,-1 0 0,1 1 0,0 0 0,0 0 0,-1 1 0,1-1 0,9 1 0,12-1 0,0 1 0,55 6 0,-69-3 0,-1 0 0,1 1 0,-1 1 0,1 1 0,-1-1 0,0 2 0,19 11 0,83 60 0,-59-37 0,-17-10-24,-30-23-167,0 1-1,0-2 0,1 1 1,0-1-1,0-1 1,19 8-1,-8-7-6634</inkml:trace>
</inkml:ink>
</file>

<file path=ppt/ink/ink1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19T18:26:07.643"/>
    </inkml:context>
    <inkml:brush xml:id="br0">
      <inkml:brushProperty name="width" value="0.035" units="cm"/>
      <inkml:brushProperty name="height" value="0.035" units="cm"/>
      <inkml:brushProperty name="color" value="#E71224"/>
    </inkml:brush>
  </inkml:definitions>
  <inkml:trace contextRef="#ctx0" brushRef="#br0">0 32 24575,'14'6'0,"1"-1"0,-1-1 0,1 0 0,0-1 0,0-1 0,17 1 0,43 8 0,-37-2 0,85 18 0,-106-25 0,0-1 0,0-1 0,0 0 0,0-1 0,25-4 0,-22 1 0,0 0 0,0-1 0,0-2 0,-1 0 0,0 0 0,31-19 0,-38 20 0,0 0 0,1 0 0,0 1 0,0 1 0,0 0 0,0 1 0,1 1 0,18-2 0,15 2 0,52 4 0,-25 1 0,-47-3-1365,-3 0-5461</inkml:trace>
</inkml:ink>
</file>

<file path=ppt/ink/ink1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19T18:26:10.441"/>
    </inkml:context>
    <inkml:brush xml:id="br0">
      <inkml:brushProperty name="width" value="0.035" units="cm"/>
      <inkml:brushProperty name="height" value="0.035" units="cm"/>
      <inkml:brushProperty name="color" value="#E71224"/>
    </inkml:brush>
  </inkml:definitions>
  <inkml:trace contextRef="#ctx0" brushRef="#br0">0 37 24575,'373'0'0,"-365"0"0,0 1 0,0 0 0,-1 0 0,1 0 0,0 1 0,-1 0 0,0 1 0,1 0 0,-1 0 0,0 0 0,11 8 0,-5-4 0,1-2 0,0 1 0,0-2 0,1 0 0,26 4 0,-7-2 0,-21-2 0,1-2 0,0 0 0,-1-1 0,1 0 0,0-1 0,0-1 0,14-1 0,-20 0 0,0 0 0,0 0 0,0-1 0,0 0 0,0-1 0,-1 1 0,0-1 0,1-1 0,-1 1 0,-1-1 0,1-1 0,9-9 0,-8 8-69,0 0 0,0 1 0,18-11 0,-14 10-1020,7-5-5737</inkml:trace>
</inkml:ink>
</file>

<file path=ppt/ink/ink1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19T18:26:15.632"/>
    </inkml:context>
    <inkml:brush xml:id="br0">
      <inkml:brushProperty name="width" value="0.035" units="cm"/>
      <inkml:brushProperty name="height" value="0.035" units="cm"/>
      <inkml:brushProperty name="color" value="#E71224"/>
    </inkml:brush>
  </inkml:definitions>
  <inkml:trace contextRef="#ctx0" brushRef="#br0">1 57 24575,'7'-6'0,"-1"1"0,1 0 0,1 0 0,-1 0 0,1 1 0,-1 0 0,1 0 0,1 1 0,-1 0 0,0 1 0,1 0 0,16-2 0,8 1 0,1 1 0,35 4 0,-28-1 0,-21 1 0,0 0 0,32 8 0,-31-5 0,0-1 0,28 1 0,-25-2 0,0 1 0,0 1 0,0 1 0,-1 1 0,32 14 0,-6-3 0,15 12 0,-52-23 0,-1-1 0,1 0 0,0-1 0,18 4 0,-25-8 0,0 0 0,0 0 0,0-1 0,0 0 0,0 0 0,1 0 0,-1-1 0,0 0 0,0 0 0,0 0 0,0 0 0,-1-1 0,1 0 0,0 0 0,5-3 0,4-3 0,-1-1 0,1-1 0,-2 0 0,16-15 0,-24 22-124,-1 0 0,1 0 0,0 1 0,0 0 0,0 0 0,1 0-1,-1 0 1,0 0 0,1 1 0,8-2 0,6 0-6702</inkml:trace>
</inkml:ink>
</file>

<file path=ppt/ink/ink1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19T20:04:02.714"/>
    </inkml:context>
    <inkml:brush xml:id="br0">
      <inkml:brushProperty name="width" value="0.035" units="cm"/>
      <inkml:brushProperty name="height" value="0.035" units="cm"/>
      <inkml:brushProperty name="color" value="#E71224"/>
    </inkml:brush>
  </inkml:definitions>
  <inkml:trace contextRef="#ctx0" brushRef="#br0">0 32 24575,'14'6'0,"1"-1"0,-1-1 0,1 0 0,0-1 0,0-1 0,17 1 0,43 8 0,-37-2 0,85 18 0,-106-25 0,0-1 0,0-1 0,0 0 0,0-1 0,25-4 0,-22 1 0,0 0 0,0-1 0,0-2 0,-1 0 0,0 0 0,31-19 0,-38 20 0,0 0 0,1 0 0,0 1 0,0 1 0,0 0 0,0 1 0,1 1 0,18-2 0,15 2 0,52 4 0,-25 1 0,-47-3-1365,-3 0-5461</inkml:trace>
</inkml:ink>
</file>

<file path=ppt/ink/ink1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19T20:10:50.726"/>
    </inkml:context>
    <inkml:brush xml:id="br0">
      <inkml:brushProperty name="width" value="0.035" units="cm"/>
      <inkml:brushProperty name="height" value="0.035" units="cm"/>
      <inkml:brushProperty name="color" value="#E71224"/>
    </inkml:brush>
  </inkml:definitions>
  <inkml:trace contextRef="#ctx0" brushRef="#br0">0 11167 24575,'17'0'0,"1"-1"0,-1 0 0,25-6 0,-8 0 0,191-40-532,-3-10 0,369-147-1,404-250 41,-782 347 449,-4-8-1,293-217 1,-469 305 154,-1-1 0,-2-2 0,-1-1 0,-1-1 0,-2-2 0,-1 0 0,-2-2 0,-1 0 0,-2-2 0,-2 0 0,-1-1 0,-2-1 0,-2 0 0,-2-1 0,-1-1-1,-2 1 1,-2-1 0,-2-1 0,-2-65 0,-7 44-111,-2 1 0,-21-78 0,-44-120 0,61 225 0,-199-571 15,57 181-188,-145-605-616,192 645 1105,-16 5-1,-239-510 1,286 713-316,7-3 0,-77-333 0,-61-208 0,177 629 0,-95-220 0,9 23 0,14-85 0,52 176 0,39 153 0,1-1 0,-4-80 0,11-94 0,3 142 0,1 39 0,1-1 0,3 1 0,1 1 0,2-1 0,16-43 0,84-187 0,-90 227 0,7-15 0,2 1 0,3 2 0,59-82 0,-77 124 0,0 0 0,1 0 0,0 1 0,1 1 0,0 1 0,1 0 0,31-14 0,23-16 0,-29 16 0,1 2 0,1 1 0,1 3 0,67-19 0,-43 19 0,0 3 0,99-7 0,79 17 0,-244 4 0,-8-1 0,-23-4 0,-43-9 0,-4 3 0,-85-4 0,150 16 0,-1-2 0,1 1 0,0-1 0,-12-4 0,20 5 0,0 0 0,0 0 0,0 0 0,0 0 0,0-1 0,0 1 0,1-1 0,-1 0 0,0 0 0,1 0 0,-1 0 0,1 0 0,0 0 0,0-1 0,0 1 0,0-1 0,0 1 0,-2-6 0,4 7 0,-1 0 0,1 0 0,0 1 0,0-1 0,0 0 0,0 0 0,1 0 0,-1 0 0,0 1 0,0-1 0,0 0 0,1 0 0,-1 0 0,0 1 0,1-1 0,-1 0 0,1 1 0,-1-1 0,1 0 0,-1 1 0,1-1 0,-1 0 0,1 1 0,0-1 0,-1 1 0,1-1 0,0 1 0,-1-1 0,1 1 0,0 0 0,0-1 0,-1 1 0,1 0 0,0 0 0,0-1 0,0 1 0,-1 0 0,3 0 0,36-5 0,-37 5 0,203-1 0,-111 3 0,-83-1 0,0 0 0,-1 0 0,1 1 0,-1 1 0,1 0 0,-1 0 0,0 1 0,0 1 0,0-1 0,-1 2 0,0-1 0,0 1 0,0 1 0,-1-1 0,9 9 0,9 1 0,-22-14 0,-1 0 0,1 0 0,0 0 0,-1 1 0,1-1 0,-1 1 0,0 0 0,4 3 0,-7-5 0,0 0 0,1-1 0,-1 1 0,0 0 0,1-1 0,-1 1 0,0 0 0,0-1 0,0 1 0,1 0 0,-1 0 0,0-1 0,0 1 0,0 0 0,0 0 0,-1 0 0,1-1 0,0 1 0,0 0 0,0 0 0,-1 1 0,0 0 0,-1 0 0,1 0 0,0 0 0,0-1 0,-1 1 0,1 0 0,-1-1 0,1 1 0,-3 1 0,-30 20 0,0-1 0,-1-2 0,-42 18 0,-10 6 0,78-39-227,1 1-1,0 0 1,0 0-1,0 1 1,-9 11-1,5-6-6598</inkml:trace>
</inkml:ink>
</file>

<file path=ppt/ink/ink1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19T18:26:07.643"/>
    </inkml:context>
    <inkml:brush xml:id="br0">
      <inkml:brushProperty name="width" value="0.035" units="cm"/>
      <inkml:brushProperty name="height" value="0.035" units="cm"/>
      <inkml:brushProperty name="color" value="#E71224"/>
    </inkml:brush>
  </inkml:definitions>
  <inkml:trace contextRef="#ctx0" brushRef="#br0">0 32 24575,'14'6'0,"1"-1"0,-1-1 0,1 0 0,0-1 0,0-1 0,17 1 0,43 8 0,-37-2 0,85 18 0,-106-25 0,0-1 0,0-1 0,0 0 0,0-1 0,25-4 0,-22 1 0,0 0 0,0-1 0,0-2 0,-1 0 0,0 0 0,31-19 0,-38 20 0,0 0 0,1 0 0,0 1 0,0 1 0,0 0 0,0 1 0,1 1 0,18-2 0,15 2 0,52 4 0,-25 1 0,-47-3-1365,-3 0-5461</inkml:trace>
</inkml:ink>
</file>

<file path=ppt/ink/ink1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2-10T18:40:19.643"/>
    </inkml:context>
    <inkml:brush xml:id="br0">
      <inkml:brushProperty name="width" value="0.035" units="cm"/>
      <inkml:brushProperty name="height" value="0.035" units="cm"/>
      <inkml:brushProperty name="color" value="#E71224"/>
    </inkml:brush>
  </inkml:definitions>
  <inkml:trace contextRef="#ctx0" brushRef="#br0">0 32 24575,'14'6'0,"1"-1"0,-1-1 0,1 0 0,0-1 0,0-1 0,17 1 0,43 8 0,-37-2 0,85 18 0,-106-25 0,0-1 0,0-1 0,0 0 0,0-1 0,25-4 0,-22 1 0,0 0 0,0-1 0,0-2 0,-1 0 0,0 0 0,31-19 0,-38 20 0,0 0 0,1 0 0,0 1 0,0 1 0,0 0 0,0 1 0,1 1 0,18-2 0,15 2 0,52 4 0,-25 1 0,-47-3-1365,-3 0-5461</inkml:trace>
</inkml:ink>
</file>

<file path=ppt/ink/ink1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4-05T22:40:45.460"/>
    </inkml:context>
    <inkml:brush xml:id="br0">
      <inkml:brushProperty name="width" value="0.05" units="cm"/>
      <inkml:brushProperty name="height" value="0.05" units="cm"/>
      <inkml:brushProperty name="color" value="#AB008B"/>
    </inkml:brush>
  </inkml:definitions>
  <inkml:trace contextRef="#ctx0" brushRef="#br0">1 108 24575,'199'15'0,"-17"-1"0,-19 0 0,12 0 0,-94-13 0,148-4 0,-197-2 0,1-2 0,-1-1 0,-1-2 0,0-1 0,59-29 0,-35 6 52,-47 28-229,0 0-1,1 0 1,-1 1 0,1 0 0,0 1 0,1 0 0,12-3 0,2 2-6649</inkml:trace>
</inkml:ink>
</file>

<file path=ppt/ink/ink1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4-02T15:21:42.143"/>
    </inkml:context>
    <inkml:brush xml:id="br0">
      <inkml:brushProperty name="width" value="0.05" units="cm"/>
      <inkml:brushProperty name="height" value="0.05" units="cm"/>
      <inkml:brushProperty name="color" value="#CC0066"/>
    </inkml:brush>
  </inkml:definitions>
  <inkml:trace contextRef="#ctx0" brushRef="#br0">0 201 24575,'768'0'0,"-744"-2"0,-1 0 0,34-8 0,-30 5 0,36-3 0,353 5 0,-213 5 0,-139 2 0,117 20 0,-119-13 0,116 6 0,-177-17 0,0 0 0,0 1 0,0-1 0,-1 0 0,1 0 0,0 0 0,0 0 0,0 0 0,0 0 0,0 0 0,0-1 0,-1 1 0,1 0 0,0 0 0,0-1 0,0 1 0,0 0 0,-1-1 0,1 1 0,0-1 0,0 0 0,-14-8 0,-40-10 0,49 18 0,-269-81 0,169 39 0,79 32 0,-23-17 0,39 21 0,0 2 0,0-1 0,-18-7 0,18 13 0,13 9 0,13 9 0,-8-11 0,0-1 0,1 0 0,-1-1 0,1 0 0,0-1 0,21 7 0,69 13 0,-62-17 0,-6 2 0,48 19 0,-15-5 0,-52-19 0,1-1 0,24 2 0,-27-4 0,-1 0 0,0 0 0,1 1 0,-1 1 0,0 0 0,16 7 0,-11-3 0,-1-1 0,1-1 0,0 0 0,0-1 0,17 2 0,-31-6 0,0 0 0,0 0 0,0 0 0,0 0 0,0 0 0,0 1 0,-1-1 0,1 0 0,0 0 0,0 1 0,0-1 0,0 1 0,-1-1 0,1 1 0,0-1 0,0 1 0,-1-1 0,1 1 0,0 0 0,-1-1 0,1 1 0,0 1 0,-1-2 0,0 1 0,0 0 0,-1 0 0,1-1 0,0 1 0,0-1 0,-1 1 0,1 0 0,-1-1 0,1 1 0,0-1 0,-1 1 0,1 0 0,-1-1 0,1 1 0,-1-1 0,0 0 0,1 1 0,-1-1 0,1 1 0,-2-1 0,-47 22 0,42-19 0,-42 14 0,33-12 0,0 0 0,0 1 0,-24 14 0,-182 104 0,192-106-455,2 1 0,-45 40 0,58-45-6371</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30T22:18:44.519"/>
    </inkml:context>
    <inkml:brush xml:id="br0">
      <inkml:brushProperty name="width" value="0.05" units="cm"/>
      <inkml:brushProperty name="height" value="0.05" units="cm"/>
      <inkml:brushProperty name="color" value="#E71224"/>
    </inkml:brush>
  </inkml:definitions>
  <inkml:trace contextRef="#ctx0" brushRef="#br0">1 241 24575,'1788'0'0,"-1787"0"0,39-4 0,-39 4 0,-1 0 0,1 0 0,0 0 0,-1 0 0,1-1 0,-1 1 0,1 0 0,0-1 0,-1 1 0,1 0 0,-1-1 0,1 1 0,-1-1 0,1 1 0,-1-1 0,1 1 0,-1-1 0,0 1 0,1-1 0,-1 0 0,0 1 0,1-1 0,-1 1 0,0-1 0,0 0 0,0 1 0,1-1 0,-1 0 0,0 1 0,0-1 0,0 0 0,0 1 0,0-1 0,0 0 0,0 1 0,0-1 0,-1 0 0,1 1 0,0-1 0,0 0 0,-1 1 0,1-1 0,0 1 0,0-1 0,-1 0 0,1 1 0,-1-1 0,1 1 0,-1-1 0,1 1 0,-1-1 0,0 0 0,-3-4 0,-1 0 0,1 1 0,-1-1 0,0 1 0,-1 0 0,1 0 0,0 1 0,-1-1 0,0 1 0,0 1 0,-9-4 0,-10-2 0,-41-8 0,27 8 0,-25-5 0,-41-12 0,95 22 0,0-1 0,0 0 0,1 0 0,-1-1 0,1-1 0,0 1 0,-14-13 0,16 12 0,-1 0 0,1 1 0,-16-8 0,11 7 0,10 2 0,14 5 0,25 7 0,-30-7 0,57 11 0,-38-8 0,0 1 0,-1 1 0,30 11 0,22 9 0,-54-20 0,0 2 0,34 15 0,-53-20 0,1-1 0,0 1 0,-1 0 0,1 1 0,-1-1 0,0 1 0,0-1 0,0 1 0,4 7 0,-7-9 0,0-1 0,0 1 0,0 0 0,-1-1 0,1 1 0,-1 0 0,1-1 0,-1 1 0,1 0 0,-1 0 0,0-1 0,0 1 0,0 0 0,0 0 0,0-1 0,-1 1 0,1 0 0,0 0 0,-1-1 0,1 1 0,-1 0 0,0-1 0,1 1 0,-1-1 0,0 1 0,0-1 0,0 1 0,0-1 0,0 1 0,-1-1 0,1 0 0,-2 2 0,-144 123 0,0 0 0,144-123-114,0 1 1,0 0-1,0-1 0,1 1 0,0 0 1,-1 0-1,2 0 0,-1 0 0,0 1 1,1-1-1,-2 9 0,-1 12-6712</inkml:trace>
</inkml:ink>
</file>

<file path=ppt/ink/ink1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4-05T15:42:10.580"/>
    </inkml:context>
    <inkml:brush xml:id="br0">
      <inkml:brushProperty name="width" value="0.05" units="cm"/>
      <inkml:brushProperty name="height" value="0.05" units="cm"/>
      <inkml:brushProperty name="color" value="#004F8B"/>
    </inkml:brush>
  </inkml:definitions>
  <inkml:trace contextRef="#ctx0" brushRef="#br0">1094 0 24575,'-266'13'0,"229"-8"0,0 2 0,0 1 0,1 2 0,0 1 0,-37 18 0,54-18 0,0 0 0,1 2 0,0 0 0,1 1 0,0 1 0,1 0 0,-23 30 0,0-2 0,-8 3 0,27-27 0,0 1 0,-32 43 0,28-24 0,2 0 0,-29 73 0,-27 50 0,66-130 0,2 1 0,0 0 0,3 0 0,0 1 0,3 0 0,-2 62 0,8 361 0,-1-443 0,0 1 0,1-1 0,1 0 0,0 1 0,1-1 0,1-1 0,0 1 0,0-1 0,1 0 0,1 0 0,15 22 0,8 4 0,1-1 0,40 38 0,-68-74 0,37 34 0,0-1 0,88 54 0,-28-20 0,-72-48 0,2-1 0,0-1 0,0-2 0,2-1 0,0-1 0,1-2 0,0-1 0,42 9 0,4-7 0,172 36 0,-199-41 0,0-2 0,1-2 0,104-5 0,-86-2 0,-58 2 0,-1-1 0,1 0 0,-1-2 0,1 1 0,-1-1 0,0-1 0,0 0 0,-1 0 0,1-2 0,-1 1 0,0-1 0,0-1 0,13-10 0,-6 0 0,1 0 0,-2 0 0,-1-2 0,0 0 0,23-38 0,-19 25 0,-1-1 0,19-46 0,-7 10 0,-19 47 0,-2-1 0,0 0 0,-2-1 0,-1 0 0,7-39 0,-4-1 0,2 0 0,35-103 0,-42 147 0,0 0 0,-2 0 0,0-1 0,0-23 0,-4-89 0,-1 60 0,3 35 0,-2 0 0,-1 0 0,-2 0 0,-2 1 0,-14-52 0,12 67 0,3 4 0,-1 0 0,0 1 0,-1 0 0,-1 0 0,-20-28 0,-24-19 0,-2 3 0,-67-56 0,97 94 0,-24-18 0,-67-44 0,90 67 0,2 2 0,0 2 0,-1 0 0,0 2 0,-38-14 0,45 19 0,1-1 0,0 0 0,-20-15 0,19 13 0,0 0 0,-23-11 0,0 5 0,24 8 0,0 1 0,-1 1 0,0 0 0,0 2 0,0 0 0,-28-3 0,-151 7-1365,167 1-5461</inkml:trace>
</inkml:ink>
</file>

<file path=ppt/ink/ink1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4-05T15:42:20.445"/>
    </inkml:context>
    <inkml:brush xml:id="br0">
      <inkml:brushProperty name="width" value="0.05" units="cm"/>
      <inkml:brushProperty name="height" value="0.05" units="cm"/>
      <inkml:brushProperty name="color" value="#F6630D"/>
    </inkml:brush>
  </inkml:definitions>
  <inkml:trace contextRef="#ctx0" brushRef="#br0">713 34 24575,'-135'126'0,"-39"40"0,125-122 0,-3 3 0,32-24 0,2 0 0,0 1 0,-24 45 0,29-48 0,-24 32 0,26-38 0,-1 0 0,2 1 0,0 1 0,-8 19 0,3 24 0,2-6 0,3-28 0,-2 5 0,2 1 0,0-1 0,3 2 0,-6 45 0,11-50 0,1 1 0,1 0 0,2 0 0,6 30 0,-5-42 0,2 0 0,0 0 0,1-1 0,0 1 0,2-1 0,0-1 0,19 29 0,-8-16 0,-1-3 0,1 0 0,30 32 0,8 10 0,-46-52 0,1 0 0,0-1 0,1-1 0,23 20 0,-15-18 0,3 4 0,1-2 0,0 0 0,1-2 0,46 20 0,-47-24 0,35 19 0,-43-20 0,0-1 0,1 0 0,0-2 0,29 8 0,-1-7 0,1-3 0,0-2 0,94-6 0,-38 0 0,-43 4 0,-33 1 0,0-2 0,46-5 0,-63 2 0,0 0 0,0 0 0,0-1 0,-1-1 0,1 0 0,-1 0 0,0 0 0,0-1 0,8-8 0,4-4 0,-1-1 0,24-28 0,-14 8 0,31-53 0,-6 8 0,20-36 0,-32 49 0,-29 45 0,-2 1 0,17-51 0,-14 34 0,0 5 0,2-6 0,15-61 0,-28 85 0,-1 0 0,-1 0 0,-1 0 0,0-1 0,-2 1 0,0 0 0,-1-1 0,-1 1 0,-1 0 0,-12-35 0,0 14 0,-1 0 0,-2 2 0,-45-68 0,-67-63 0,112 145 0,6 11 0,1 1 0,-1 0 0,-1 1 0,-29-18 0,22 15 0,-30-25 0,18 11 0,-2 2 0,-1 1 0,-1 1 0,-1 3 0,-1 1 0,-1 1 0,0 3 0,-59-16 0,65 26 0,0 1 0,-1 2 0,1 2 0,-1 1 0,-47 6 0,72-5 0,0 1 0,0 0 0,0 0 0,0 1 0,0 1 0,0 0 0,1 0 0,0 1 0,0 0 0,0 0 0,1 1 0,-1 0 0,1 1 0,1-1 0,-1 2 0,-7 10 0,3-3 0,0 0 0,2 1 0,0 1 0,1 0 0,1 0 0,0 1 0,-10 35 0,14-30-1365,0-3-5461</inkml:trace>
</inkml:ink>
</file>

<file path=ppt/ink/ink1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4-05T15:42:36.416"/>
    </inkml:context>
    <inkml:brush xml:id="br0">
      <inkml:brushProperty name="width" value="0.05" units="cm"/>
      <inkml:brushProperty name="height" value="0.05" units="cm"/>
      <inkml:brushProperty name="color" value="#E71224"/>
    </inkml:brush>
  </inkml:definitions>
  <inkml:trace contextRef="#ctx0" brushRef="#br0">1424 88 24575,'-240'-14'0,"-6"-1"0,186 17 0,-92 14 0,40-4 0,55-7 0,-59 13 0,98-14 0,0 1 0,1 1 0,-1 0 0,1 1 0,1 1 0,-1 1 0,-21 15 0,8-2 0,1 1 0,-50 54 0,64-60 0,1 0 0,2 1 0,-1 1 0,2-1 0,1 2 0,-12 28 0,13-24 0,0 0 0,2 0 0,1 1 0,0-1 0,2 1 0,-1 45 0,7 622 0,-2-681 0,0-1 0,1 1 0,0-1 0,0 1 0,1-1 0,1 0 0,0 0 0,0 0 0,1 0 0,0 0 0,0-1 0,1 1 0,1-1 0,0-1 0,0 1 0,0-1 0,1 0 0,0 0 0,1-1 0,0 0 0,0 0 0,0-1 0,1 0 0,0 0 0,0-1 0,1-1 0,10 5 0,11 6 0,-1 2 0,49 35 0,-50-32 0,1 0 0,44 20 0,-24-17 0,63 25 0,-96-43 0,1 0 0,0-1 0,0 0 0,34 1 0,1-4 0,0 2 0,0 3 0,0 2 0,67 19 0,-54-9 0,1-3 0,0-3 0,1-3 0,0-2 0,94-5 0,806-4 0,-535 3 0,-420-2 0,-1 0 0,1-1 0,0-1 0,-1 0 0,0-1 0,20-9 0,-17 7 0,0 1 0,0 0 0,29-5 0,10 6 0,84 5 0,-98 1 0,1-1 0,0-2 0,-1-2 0,53-11 0,-34-1 0,-2-2 0,85-37 0,-90 32 0,26-13 0,-57 24 0,0-2 0,19-15 0,-32 21 0,0-1 0,0 0 0,0 0 0,-1-1 0,-1 0 0,11-18 0,3-12 0,-3-2 0,-1 0 0,-2-1 0,-2 0 0,-2-1 0,-2 0 0,-1 0 0,0-58 0,-6 83 0,1-37 0,-6-76 0,2 114 0,-1 1 0,0-1 0,-1 1 0,0 0 0,-2 0 0,0 0 0,0 1 0,-18-29 0,-5-3 0,20 30 0,-2 1 0,1 0 0,-23-25 0,-29-19 0,-2 2 0,-3 3 0,-105-66 0,-65-9 0,89 53 0,113 58 0,-1 2 0,-1 1 0,-49-13 0,-16 10 0,36 8 0,-41-6 0,-54-13 0,113 22 0,0 1 0,0 3 0,-1 2 0,-67 5 0,13-1 0,-65 13 0,68-3 0,-65 15 0,117-16 0,0-3 0,-82 3 0,-576-13-1365,683 2-5461</inkml:trace>
</inkml:ink>
</file>

<file path=ppt/ink/ink1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4-05T15:42:56.846"/>
    </inkml:context>
    <inkml:brush xml:id="br0">
      <inkml:brushProperty name="width" value="0.05" units="cm"/>
      <inkml:brushProperty name="height" value="0.05" units="cm"/>
      <inkml:brushProperty name="color" value="#008C3A"/>
    </inkml:brush>
  </inkml:definitions>
  <inkml:trace contextRef="#ctx0" brushRef="#br0">605 139 24575,'-68'-1'0,"13"0"0,-69 7 0,106-4 0,0 1 0,0 1 0,0 1 0,1 0 0,0 1 0,0 1 0,-29 16 0,40-18 0,0 0 0,0 0 0,1 1 0,-1-1 0,1 1 0,1 1 0,-1-1 0,1 1 0,0-1 0,0 1 0,-3 9 0,2-5 0,-1 0 0,0-1 0,-13 17 0,9-14 0,0 0 0,1 0 0,0 1 0,1 0 0,1 1 0,0 0 0,1 0 0,0 0 0,2 1 0,0 0 0,0 0 0,1 0 0,1 0 0,1 0 0,1 27 0,0-17 0,0-8 0,0 1 0,1-1 0,6 31 0,-6-44 0,1 0 0,-1 0 0,1 0 0,0 0 0,1 0 0,-1 0 0,1-1 0,0 1 0,0-1 0,0 0 0,1 0 0,0 0 0,-1 0 0,1-1 0,1 1 0,-1-1 0,5 3 0,-2-1 0,0 0 0,0 0 0,11 13 0,-11-12 0,-1 0 0,1 0 0,13 9 0,26 11 0,1-2 0,1-3 0,87 28 0,-114-41 0,1 1 0,-1 1 0,-1 0 0,22 16 0,24 12 0,-55-33 0,0 0 0,0-2 0,1 1 0,0-1 0,0-1 0,0 0 0,17 1 0,92-5 0,-61-1 0,29 4 0,-43 1 0,73-8 0,-92 2 0,47-16 0,-50 12 0,1 1 0,42-5 0,-7 8 0,45-6 0,13-2 0,0 5 0,122 8 0,-77 2 0,-18-2 0,158-3 0,-268-2 0,-1-1 0,42-13 0,-43 9 0,0 2 0,51-4 0,290 9 0,-180 4 0,266-2 0,-432 2 0,0 1 0,0 1 0,0 2 0,42 13 0,-35-9 0,-19-6 0,0-2 0,0 0 0,0-1 0,21 0 0,37 2 0,-65 0 0,1-1 0,-2 1 0,1 1 0,0-1 0,8 6 0,-8-4 0,0-1 0,0 0 0,0-1 0,15 5 0,68 6 0,0-4 0,133-1 0,652-10 0,-838 3 0,59 10 0,-58-6 0,56 2 0,-81-8 0,87 2 0,170-21 0,-183 10 0,0 3 0,97 8 0,-52 0 0,145-2 0,-268-1 0,0 0 0,-1-1 0,1-1 0,0 1 0,-1-2 0,20-8 0,-16 6 0,0 1 0,0 0 0,17-3 0,0 5 0,0 1 0,48 3 0,-51 0 0,0 0 0,1-2 0,39-7 0,-50 3 0,0-1 0,-1-1 0,0-1 0,0 0 0,19-13 0,-4 3 0,-15 7 0,-1 0 0,-1-1 0,0-1 0,0 0 0,-1-1 0,-1 0 0,0-1 0,-1-1 0,-1 0 0,-1 0 0,14-28 0,-10 19 0,-6 12 0,-1 0 0,9-25 0,-14 32 0,0 0 0,-1 0 0,0-1 0,0 1 0,-1 0 0,0-1 0,0 1 0,0 0 0,-3-12 0,1 5 0,-1 0 0,-1 1 0,0-1 0,-1 1 0,-1 0 0,0 0 0,0 1 0,-12-16 0,1 5 0,-2 0 0,-39-33 0,51 46 0,-1 0 0,2 0 0,-1 0 0,1-1 0,0 1 0,1-1 0,-4-12 0,-8-12 0,12 27 0,0-1 0,0 0 0,-1 1 0,0 0 0,-1 1 0,1 0 0,-1-1 0,-1 2 0,1-1 0,-1 1 0,0 1 0,-13-7 0,-13-3 0,-69-19 0,5 2 0,61 16 0,-2 3 0,0 1 0,0 2 0,-1 2 0,1 1 0,-2 2 0,-59 2 0,-5 4 0,-188-3 0,217-12 0,54 8 0,-41-3 0,-70-6 0,-34-1 0,-198 16 0,339 1 0,1 1 0,-1 0 0,1 2 0,-29 10 0,28-8 0,-1 0 0,1-2 0,-50 4 0,-59-11 0,-80 3 0,174 5 0,1 1 0,-47 16 0,-29 5 0,19-16 0,-1-4 0,-158-8 0,106-2 0,138 2 0,-44-1 0,1 3 0,-84 13 0,77-7 0,-1-2 0,1-3 0,-68-7 0,12 2 0,-736 2 0,811 2 0,-1 3 0,-71 16 0,73-12 0,-2-1 0,-72 3 0,-295-13 0,386 0 0,-1 0 0,1-2 0,0-1 0,-28-9 0,26 6 0,0 1 0,-1 2 0,-29-2 0,-364 5 0,208 4 0,-251-2 0,443-1 43,0-1-1,-36-9 1,34 6-541,1 1 1,-24-1-1,23 5-6328</inkml:trace>
</inkml:ink>
</file>

<file path=ppt/ink/ink1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4-05T15:43:08.809"/>
    </inkml:context>
    <inkml:brush xml:id="br0">
      <inkml:brushProperty name="width" value="0.05" units="cm"/>
      <inkml:brushProperty name="height" value="0.05" units="cm"/>
      <inkml:brushProperty name="color" value="#AB008B"/>
    </inkml:brush>
  </inkml:definitions>
  <inkml:trace contextRef="#ctx0" brushRef="#br0">953 0 24575,'-25'2'0,"0"1"0,0 1 0,0 1 0,-35 12 0,-29 6 0,-73 6 0,136-24 0,0 2 0,1 0 0,0 2 0,-30 15 0,-9 2 0,18-7 0,30-11 0,-1-1 0,0-1 0,0-1 0,-20 4 0,20-7 0,0 1 0,1 1 0,0 0 0,-31 12 0,44-14 0,-1 0 0,0 0 0,1 0 0,-1 0 0,1 1 0,0-1 0,0 1 0,0 0 0,0 0 0,0 0 0,1 0 0,-1 0 0,1 1 0,0-1 0,0 1 0,0-1 0,0 1 0,1 0 0,0 0 0,-1 0 0,1 0 0,1 0 0,-1 0 0,0 0 0,1 0 0,0 5 0,1-2 0,0 0 0,1 1 0,0-1 0,0-1 0,0 1 0,1 0 0,0 0 0,0-1 0,1 0 0,-1 1 0,2-1 0,-1-1 0,6 7 0,4 3 0,0-1 0,1 0 0,26 18 0,90 51 0,-99-66 0,2-2 0,0-2 0,0-1 0,58 13 0,-48-18 0,1-2 0,0-2 0,-1-2 0,50-5 0,9 1 0,1132 3 0,-1141 5 0,165 29 0,-171-20 0,-57-9 0,34 6 0,94 2 0,69 1 0,21 0 0,36-32 0,-169 7 0,32-6 0,-67 9 0,0 2 0,103 8 0,-63 0 0,547-2 0,-628-2 0,61-10 0,-74 7 0,1 1 0,0 1 0,0 2 0,1 0 0,38 6 0,-28 2 0,0-1 0,0-2 0,0-2 0,0-2 0,53-5 0,27-8 0,221 7 0,-205 7 0,-113 1 0,0 0 0,-1 2 0,1 0 0,-1 1 0,0 2 0,26 10 0,36 11 0,-43-16 0,0 1 0,48 24 0,-74-30 0,0-2 0,1 0 0,-1-1 0,1 0 0,0-1 0,18 1 0,92-2 0,-98-2 0,-14-2 0,-1 1 0,1-2 0,-1 0 0,0-1 0,0 0 0,16-8 0,31-10 0,-17 10 0,-1-3 0,57-28 0,-51 16 0,-28 16 0,37-16 0,-37 18 0,1-1 0,-1-1 0,-1 0 0,31-26 0,11-7 0,-47 37 0,1 1 0,0 0 0,1 1 0,-1 1 0,27-5 0,-27 6 0,5 0 0,1 1 0,-1 1 0,25 1 0,-25 0 0,0 0 0,1-1 0,24-5 0,-40 5 0,-1 0 0,0-1 0,1 1 0,-1 0 0,0-1 0,0 0 0,0 0 0,0 0 0,0 0 0,-1 0 0,1-1 0,-1 1 0,1-1 0,-1 0 0,0 1 0,0-1 0,0 0 0,0 0 0,-1 0 0,1-1 0,-1 1 0,0 0 0,0-1 0,0 1 0,0-1 0,-1 1 0,1 0 0,-1-7 0,1 5 0,-1-1 0,0 1 0,-1-1 0,1 1 0,-1-1 0,0 1 0,-1-1 0,1 1 0,-1 0 0,0 0 0,-1 0 0,1 0 0,-1 0 0,0 0 0,0 1 0,0-1 0,-1 1 0,-3-4 0,-6-2 0,0 1 0,0 0 0,0 1 0,-1 1 0,-25-10 0,24 10 0,2-1 0,-20-13 0,25 15 0,0 0 0,0 1 0,-1 0 0,0 0 0,1 1 0,-1 1 0,-1-1 0,1 1 0,-16-3 0,-44 2 0,-102 6 0,51 1 0,75-4 0,0-2 0,-51-10 0,38 6 0,0 2 0,-1 3 0,-63 5 0,9 11 0,73-8 0,-57 3 0,51-10 0,22 0 0,1 1 0,0 1 0,-1 1 0,1 1 0,0 1 0,-26 8 0,13 1 0,10-3 0,-1-1 0,-1-1 0,1-1 0,-1-1 0,-38 2 0,-377-7 0,199-3 0,-327 2 0,550-2 0,0-1 0,0 0 0,0-2 0,0 0 0,-28-12 0,-12-2 0,-42-5 0,-123-12 0,-65-14 0,241 39 0,0 3 0,-84-4 0,-105 13 0,92 2 0,74-4 0,35-1 0,0 1 0,0 2 0,0 2 0,1 2 0,-46 11 0,44-6 0,1-1 0,-1-2 0,-63 2 0,-121-9 0,94-2 0,67 1 0,1-3 0,-1-2 0,-77-18 0,92 16 0,0 2 0,-1 3 0,-66 2 0,-33-1 0,-28-22 0,71 10 0,70 7 0,-61-2 0,17 11 0,-133 22 0,186-19 0,0 1 0,1 1 0,-33 15 0,37-13 0,-1-1 0,1-1 0,-1-1 0,0-1 0,-23 2 0,-98-5-1030,135-2 695,-16 0-6491</inkml:trace>
</inkml:ink>
</file>

<file path=ppt/ink/ink1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4-02T15:21:42.143"/>
    </inkml:context>
    <inkml:brush xml:id="br0">
      <inkml:brushProperty name="width" value="0.05" units="cm"/>
      <inkml:brushProperty name="height" value="0.05" units="cm"/>
      <inkml:brushProperty name="color" value="#CC0066"/>
    </inkml:brush>
  </inkml:definitions>
  <inkml:trace contextRef="#ctx0" brushRef="#br0">0 201 24575,'768'0'0,"-744"-2"0,-1 0 0,34-8 0,-30 5 0,36-3 0,353 5 0,-213 5 0,-139 2 0,117 20 0,-119-13 0,116 6 0,-177-17 0,0 0 0,0 1 0,0-1 0,-1 0 0,1 0 0,0 0 0,0 0 0,0 0 0,0 0 0,0 0 0,0-1 0,-1 1 0,1 0 0,0 0 0,0-1 0,0 1 0,0 0 0,-1-1 0,1 1 0,0-1 0,0 0 0,-14-8 0,-40-10 0,49 18 0,-269-81 0,169 39 0,79 32 0,-23-17 0,39 21 0,0 2 0,0-1 0,-18-7 0,18 13 0,13 9 0,13 9 0,-8-11 0,0-1 0,1 0 0,-1-1 0,1 0 0,0-1 0,21 7 0,69 13 0,-62-17 0,-6 2 0,48 19 0,-15-5 0,-52-19 0,1-1 0,24 2 0,-27-4 0,-1 0 0,0 0 0,1 1 0,-1 1 0,0 0 0,16 7 0,-11-3 0,-1-1 0,1-1 0,0 0 0,0-1 0,17 2 0,-31-6 0,0 0 0,0 0 0,0 0 0,0 0 0,0 0 0,0 1 0,-1-1 0,1 0 0,0 0 0,0 1 0,0-1 0,0 1 0,-1-1 0,1 1 0,0-1 0,0 1 0,-1-1 0,1 1 0,0 0 0,-1-1 0,1 1 0,0 1 0,-1-2 0,0 1 0,0 0 0,-1 0 0,1-1 0,0 1 0,0-1 0,-1 1 0,1 0 0,-1-1 0,1 1 0,0-1 0,-1 1 0,1 0 0,-1-1 0,1 1 0,-1-1 0,0 0 0,1 1 0,-1-1 0,1 1 0,-2-1 0,-47 22 0,42-19 0,-42 14 0,33-12 0,0 0 0,0 1 0,-24 14 0,-182 104 0,192-106-455,2 1 0,-45 40 0,58-45-6371</inkml:trace>
</inkml:ink>
</file>

<file path=ppt/ink/ink1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1T20:51:58.815"/>
    </inkml:context>
    <inkml:brush xml:id="br0">
      <inkml:brushProperty name="width" value="0.05" units="cm"/>
      <inkml:brushProperty name="height" value="0.05" units="cm"/>
    </inkml:brush>
  </inkml:definitions>
  <inkml:trace contextRef="#ctx0" brushRef="#br0">1 247 24575,'9'-1'0,"-1"0"0,1-1 0,0 0 0,0-1 0,-1 0 0,1 0 0,12-7 0,22-8 0,-28 13 0,306-112 0,-283 100 0,2 2 0,80-20 0,-96 30 0,0 1 0,0 1 0,1 1 0,-1 1 0,1 1 0,36 6 0,-41-1 0,1 0 0,-1 2 0,0 1 0,0 0 0,18 12 0,-14-8 0,0 0 0,41 12 0,-3-4 0,-1 4 0,82 43 0,-74-34 0,-57-28 0,1 0 0,-1-1 0,1-1 0,0 0 0,-1-1 0,1 0 0,0-1 0,0-1 0,0 0 0,0 0 0,0-2 0,0 1 0,0-2 0,0 0 0,-1 0 0,1-1 0,-1 0 0,14-8 0,-13 7-195,0 0 0,0 1 0,1 1 0,-1 0 0,1 1 0,14 0 0,0 0-6631</inkml:trace>
</inkml:ink>
</file>

<file path=ppt/ink/ink1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1T21:07:59.780"/>
    </inkml:context>
    <inkml:brush xml:id="br0">
      <inkml:brushProperty name="width" value="0.05" units="cm"/>
      <inkml:brushProperty name="height" value="0.05" units="cm"/>
    </inkml:brush>
  </inkml:definitions>
  <inkml:trace contextRef="#ctx0" brushRef="#br0">1 247 24575,'9'-1'0,"-1"0"0,1-1 0,0 0 0,0-1 0,-1 0 0,1 0 0,12-7 0,22-8 0,-28 13 0,306-112 0,-283 100 0,2 2 0,80-20 0,-96 30 0,0 1 0,0 1 0,1 1 0,-1 1 0,1 1 0,36 6 0,-41-1 0,1 0 0,-1 2 0,0 1 0,0 0 0,18 12 0,-14-8 0,0 0 0,41 12 0,-3-4 0,-1 4 0,82 43 0,-74-34 0,-57-28 0,1 0 0,-1-1 0,1-1 0,0 0 0,-1-1 0,1 0 0,0-1 0,0-1 0,0 0 0,0 0 0,0-2 0,0 1 0,0-2 0,0 0 0,-1 0 0,1-1 0,-1 0 0,14-8 0,-13 7-195,0 0 0,0 1 0,1 1 0,-1 0 0,1 1 0,14 0 0,0 0-6631</inkml:trace>
</inkml:ink>
</file>

<file path=ppt/ink/ink1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1T21:31:40.258"/>
    </inkml:context>
    <inkml:brush xml:id="br0">
      <inkml:brushProperty name="width" value="0.05" units="cm"/>
      <inkml:brushProperty name="height" value="0.05" units="cm"/>
    </inkml:brush>
  </inkml:definitions>
  <inkml:trace contextRef="#ctx0" brushRef="#br0">1 247 24575,'9'-1'0,"-1"0"0,1-1 0,0 0 0,0-1 0,-1 0 0,1 0 0,12-7 0,22-8 0,-28 13 0,306-112 0,-283 100 0,2 2 0,80-20 0,-96 30 0,0 1 0,0 1 0,1 1 0,-1 1 0,1 1 0,36 6 0,-41-1 0,1 0 0,-1 2 0,0 1 0,0 0 0,18 12 0,-14-8 0,0 0 0,41 12 0,-3-4 0,-1 4 0,82 43 0,-74-34 0,-57-28 0,1 0 0,-1-1 0,1-1 0,0 0 0,-1-1 0,1 0 0,0-1 0,0-1 0,0 0 0,0 0 0,0-2 0,0 1 0,0-2 0,0 0 0,-1 0 0,1-1 0,-1 0 0,14-8 0,-13 7-195,0 0 0,0 1 0,1 1 0,-1 0 0,1 1 0,14 0 0,0 0-6631</inkml:trace>
</inkml:ink>
</file>

<file path=ppt/ink/ink1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1T21:32:36.926"/>
    </inkml:context>
    <inkml:brush xml:id="br0">
      <inkml:brushProperty name="width" value="0.05" units="cm"/>
      <inkml:brushProperty name="height" value="0.05" units="cm"/>
    </inkml:brush>
  </inkml:definitions>
  <inkml:trace contextRef="#ctx0" brushRef="#br0">1 247 24575,'9'-1'0,"-1"0"0,1-1 0,0 0 0,0-1 0,-1 0 0,1 0 0,12-7 0,22-8 0,-28 13 0,306-112 0,-283 100 0,2 2 0,80-20 0,-96 30 0,0 1 0,0 1 0,1 1 0,-1 1 0,1 1 0,36 6 0,-41-1 0,1 0 0,-1 2 0,0 1 0,0 0 0,18 12 0,-14-8 0,0 0 0,41 12 0,-3-4 0,-1 4 0,82 43 0,-74-34 0,-57-28 0,1 0 0,-1-1 0,1-1 0,0 0 0,-1-1 0,1 0 0,0-1 0,0-1 0,0 0 0,0 0 0,0-2 0,0 1 0,0-2 0,0 0 0,-1 0 0,1-1 0,-1 0 0,14-8 0,-13 7-195,0 0 0,0 1 0,1 1 0,-1 0 0,1 1 0,14 0 0,0 0-6631</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28T16:54:36.653"/>
    </inkml:context>
    <inkml:brush xml:id="br0">
      <inkml:brushProperty name="width" value="0.05" units="cm"/>
      <inkml:brushProperty name="height" value="0.05" units="cm"/>
      <inkml:brushProperty name="color" value="#E71224"/>
    </inkml:brush>
  </inkml:definitions>
  <inkml:trace contextRef="#ctx0" brushRef="#br0">1 241 24575,'1788'0'0,"-1787"0"0,39-4 0,-39 4 0,-1 0 0,1 0 0,0 0 0,-1 0 0,1-1 0,-1 1 0,1 0 0,0-1 0,-1 1 0,1 0 0,-1-1 0,1 1 0,-1-1 0,1 1 0,-1-1 0,1 1 0,-1-1 0,0 1 0,1-1 0,-1 0 0,0 1 0,1-1 0,-1 1 0,0-1 0,0 0 0,0 1 0,1-1 0,-1 0 0,0 1 0,0-1 0,0 0 0,0 1 0,0-1 0,0 0 0,0 1 0,0-1 0,-1 0 0,1 1 0,0-1 0,0 0 0,-1 1 0,1-1 0,0 1 0,0-1 0,-1 0 0,1 1 0,-1-1 0,1 1 0,-1-1 0,1 1 0,-1-1 0,0 0 0,-3-4 0,-1 0 0,1 1 0,-1-1 0,0 1 0,-1 0 0,1 0 0,0 1 0,-1-1 0,0 1 0,0 1 0,-9-4 0,-10-2 0,-41-8 0,27 8 0,-25-5 0,-41-12 0,95 22 0,0-1 0,0 0 0,1 0 0,-1-1 0,1-1 0,0 1 0,-14-13 0,16 12 0,-1 0 0,1 1 0,-16-8 0,11 7 0,10 2 0,14 5 0,25 7 0,-30-7 0,57 11 0,-38-8 0,0 1 0,-1 1 0,30 11 0,22 9 0,-54-20 0,0 2 0,34 15 0,-53-20 0,1-1 0,0 1 0,-1 0 0,1 1 0,-1-1 0,0 1 0,0-1 0,0 1 0,4 7 0,-7-9 0,0-1 0,0 1 0,0 0 0,-1-1 0,1 1 0,-1 0 0,1-1 0,-1 1 0,1 0 0,-1 0 0,0-1 0,0 1 0,0 0 0,0 0 0,0-1 0,-1 1 0,1 0 0,0 0 0,-1-1 0,1 1 0,-1 0 0,0-1 0,1 1 0,-1-1 0,0 1 0,0-1 0,0 1 0,0-1 0,0 1 0,-1-1 0,1 0 0,-2 2 0,-144 123 0,0 0 0,144-123-114,0 1 1,0 0-1,0-1 0,1 1 0,0 0 1,-1 0-1,2 0 0,-1 0 0,0 1 1,1-1-1,-2 9 0,-1 12-6712</inkml:trace>
</inkml:ink>
</file>

<file path=ppt/ink/ink1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21T21:33:12.934"/>
    </inkml:context>
    <inkml:brush xml:id="br0">
      <inkml:brushProperty name="width" value="0.05" units="cm"/>
      <inkml:brushProperty name="height" value="0.05" units="cm"/>
    </inkml:brush>
  </inkml:definitions>
  <inkml:trace contextRef="#ctx0" brushRef="#br0">1 247 24575,'9'-1'0,"-1"0"0,1-1 0,0 0 0,0-1 0,-1 0 0,1 0 0,12-7 0,22-8 0,-28 13 0,306-112 0,-283 100 0,2 2 0,80-20 0,-96 30 0,0 1 0,0 1 0,1 1 0,-1 1 0,1 1 0,36 6 0,-41-1 0,1 0 0,-1 2 0,0 1 0,0 0 0,18 12 0,-14-8 0,0 0 0,41 12 0,-3-4 0,-1 4 0,82 43 0,-74-34 0,-57-28 0,1 0 0,-1-1 0,1-1 0,0 0 0,-1-1 0,1 0 0,0-1 0,0-1 0,0 0 0,0 0 0,0-2 0,0 1 0,0-2 0,0 0 0,-1 0 0,1-1 0,-1 0 0,14-8 0,-13 7-195,0 0 0,0 1 0,1 1 0,-1 0 0,1 1 0,14 0 0,0 0-6631</inkml:trace>
</inkml:ink>
</file>

<file path=ppt/ink/ink1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3T16:29:06.641"/>
    </inkml:context>
    <inkml:brush xml:id="br0">
      <inkml:brushProperty name="width" value="0.035" units="cm"/>
      <inkml:brushProperty name="height" value="0.035" units="cm"/>
      <inkml:brushProperty name="color" value="#0000FF"/>
    </inkml:brush>
  </inkml:definitions>
  <inkml:trace contextRef="#ctx0" brushRef="#br0">0 30 24575,'415'-17'0,"107"4"0,-349 15 0,-121 0 0,1 3 0,-1 2 0,-1 3 0,0 1 0,51 20 0,-75-25 0,1 0 0,0-2 0,0-1 0,1-1 0,33-2 0,-25-1 0,0 3 0,45 6 0,20 6-1365,-71-11-5461</inkml:trace>
</inkml:ink>
</file>

<file path=ppt/ink/ink1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3T16:31:03.376"/>
    </inkml:context>
    <inkml:brush xml:id="br0">
      <inkml:brushProperty name="width" value="0.035" units="cm"/>
      <inkml:brushProperty name="height" value="0.035" units="cm"/>
      <inkml:brushProperty name="color" value="#0000FF"/>
    </inkml:brush>
  </inkml:definitions>
  <inkml:trace contextRef="#ctx0" brushRef="#br0">0 30 24575,'415'-17'0,"107"4"0,-349 15 0,-121 0 0,1 3 0,-1 2 0,-1 3 0,0 1 0,51 20 0,-75-25 0,1 0 0,0-2 0,0-1 0,1-1 0,33-2 0,-25-1 0,0 3 0,45 6 0,20 6-1365,-71-11-5461</inkml:trace>
</inkml:ink>
</file>

<file path=ppt/ink/ink1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3T16:44:46.019"/>
    </inkml:context>
    <inkml:brush xml:id="br0">
      <inkml:brushProperty name="width" value="0.035" units="cm"/>
      <inkml:brushProperty name="height" value="0.035" units="cm"/>
      <inkml:brushProperty name="color" value="#0000FF"/>
    </inkml:brush>
  </inkml:definitions>
  <inkml:trace contextRef="#ctx0" brushRef="#br0">3002 1 24575,'152'-1'0,"230"3"0,-330-1 0,0 1 0,-1 1 0,0 0 0,0 0 0,58 8 0,-86-8 0,0 1 0,0-1 0,39 9 0,-52-10 0,-1 0 0,0 1 0,0-1 0,-1 0 0,0 1 0,-1 0 0,0 0 0,0-1 0,-1 2 0,6 3 0,26 15 0,-32-19 0,0-1 0,0 2 0,-1-1 0,0 0 0,-1 0 0,0 0 0,-1 1 0,0-2 0,0 2 0,-2-1 0,1 1 0,-2-1 0,1 1 0,-2 2 0,-2-1 0,-1-1 0,0 0 0,-1 0 0,0 0 0,-1 0 0,-1 0 0,0 0 0,-1-1 0,0 1 0,-1-1 0,-17 6 0,-12 2 0,-78 17 0,101-24 0,-74 14 0,-3 0 0,-2-1 0,-3-2 0,-3-1 0,-1-1 0,-2-2 0,-2 0 0,-1-2 0,-120 5 0,-76 3 0,-235 13 0,223-9 0,-4 0 0,47-11 0,-132 6 0,332-13 0,0 3 0,2-1 0,-103 14 0,152-16 10,1-1 0,1 2 0,0-1 0,0 1 0,1 0 0,1-1 0,0 2 0,1-1 0,1 1 0,0 0 0,-22 10 0,23-8-175,1 0 0,1 0 0,1 0 0,1 0 0,1 1 0,1-1 0,2 2 0,-5 13 0,8-11-6661</inkml:trace>
</inkml:ink>
</file>

<file path=ppt/ink/ink1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3T16:58:58.335"/>
    </inkml:context>
    <inkml:brush xml:id="br0">
      <inkml:brushProperty name="width" value="0.035" units="cm"/>
      <inkml:brushProperty name="height" value="0.035" units="cm"/>
      <inkml:brushProperty name="color" value="#0000FF"/>
    </inkml:brush>
  </inkml:definitions>
  <inkml:trace contextRef="#ctx0" brushRef="#br0">3002 1 24575,'152'-1'0,"230"4"0,-330-2 0,0 2 0,-1 0 0,0 2 0,0 0 0,58 10 0,-86-11 0,0 1 0,0-1 0,39 12 0,-52-13 0,-1 0 0,0 0 0,0 1 0,-1-1 0,0 1 0,-1 0 0,0 0 0,0 0 0,-1 0 0,6 6 0,26 20 0,-32-26 0,0 0 0,0 0 0,-1 0 0,0 0 0,-1 0 0,0 1 0,-1-1 0,0 1 0,0-1 0,-2 1 0,1 0 0,-2 0 0,1-1 0,-2 6 0,-2-4 0,-1-1 0,0 1 0,-1-1 0,0 1 0,-1 0 0,-1-1 0,0 0 0,-1 0 0,0 0 0,-1-1 0,-17 9 0,-12 1 0,-78 26 0,101-36 0,-74 22 0,-3-2 0,-2-1 0,-3-2 0,-3-2 0,-1-1 0,-2-2 0,-2-2 0,-1-2 0,-120 8 0,-76 4 0,-235 16 0,223-11 0,-4 1 0,47-17 0,-132 8 0,332-15 0,0 0 0,2 3 0,-103 16 0,152-21 10,1 0 0,1 0 0,0 1 0,0 0 0,1 0 0,1 1 0,0-1 0,1 2 0,1-1 0,0 1 0,-22 13 0,23-11-175,1 1 0,1 0 0,1 0 0,1 0 0,1 0 0,1 0 0,2 1 0,-5 21 0,8-18-6661</inkml:trace>
</inkml:ink>
</file>

<file path=ppt/ink/ink1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5-18T15:04:42.203"/>
    </inkml:context>
    <inkml:brush xml:id="br0">
      <inkml:brushProperty name="width" value="0.035" units="cm"/>
      <inkml:brushProperty name="height" value="0.035" units="cm"/>
      <inkml:brushProperty name="color" value="#0000FF"/>
    </inkml:brush>
  </inkml:definitions>
  <inkml:trace contextRef="#ctx0" brushRef="#br0">0 30 24575,'415'-17'0,"107"4"0,-349 15 0,-121 0 0,1 3 0,-1 2 0,-1 3 0,0 1 0,51 20 0,-75-25 0,1 0 0,0-2 0,0-1 0,1-1 0,33-2 0,-25-1 0,0 3 0,45 6 0,20 6-1365,-71-11-5461</inkml:trace>
</inkml:ink>
</file>

<file path=ppt/ink/ink1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31T16:56:05.980"/>
    </inkml:context>
    <inkml:brush xml:id="br0">
      <inkml:brushProperty name="width" value="0.05" units="cm"/>
      <inkml:brushProperty name="height" value="0.05" units="cm"/>
      <inkml:brushProperty name="color" value="#AB008B"/>
    </inkml:brush>
  </inkml:definitions>
  <inkml:trace contextRef="#ctx0" brushRef="#br0">0 145 24575,'0'-1'0,"0"0"0,1 0 0,-1 0 0,0 0 0,1 0 0,-1 0 0,1 0 0,-1 0 0,1 0 0,0 0 0,-1 0 0,1 0 0,0 0 0,-1 1 0,1-1 0,0 0 0,0 0 0,0 1 0,0-1 0,1 0 0,25-12 0,-21 11 0,70-26 0,103-22 0,-146 41 0,2 1 0,0 2 0,67-3 0,73 10 0,-70 1 0,-77 0 0,1 1 0,-1 2 0,53 15 0,-1 0 0,25 9 0,-78-21 0,-1 0 0,2-1 0,51 5 0,254-11 0,-156-3 0,-122 2-1365,-30 0-5461</inkml:trace>
</inkml:ink>
</file>

<file path=ppt/ink/ink1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31T16:56:05.980"/>
    </inkml:context>
    <inkml:brush xml:id="br0">
      <inkml:brushProperty name="width" value="0.05" units="cm"/>
      <inkml:brushProperty name="height" value="0.05" units="cm"/>
      <inkml:brushProperty name="color" value="#AB008B"/>
    </inkml:brush>
  </inkml:definitions>
  <inkml:trace contextRef="#ctx0" brushRef="#br0">0 145 24575,'0'-1'0,"0"0"0,1 0 0,-1 0 0,0 0 0,1 0 0,-1 0 0,1 0 0,-1 0 0,1 0 0,0 0 0,-1 0 0,1 0 0,0 0 0,-1 1 0,1-1 0,0 0 0,0 0 0,0 1 0,0-1 0,1 0 0,25-12 0,-21 11 0,70-26 0,103-22 0,-146 41 0,2 1 0,0 2 0,67-3 0,73 10 0,-70 1 0,-77 0 0,1 1 0,-1 2 0,53 15 0,-1 0 0,25 9 0,-78-21 0,-1 0 0,2-1 0,51 5 0,254-11 0,-156-3 0,-122 2-1365,-30 0-5461</inkml:trace>
</inkml:ink>
</file>

<file path=ppt/ink/ink1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08T22:01:56.425"/>
    </inkml:context>
    <inkml:brush xml:id="br0">
      <inkml:brushProperty name="width" value="0.05" units="cm"/>
      <inkml:brushProperty name="height" value="0.05" units="cm"/>
      <inkml:brushProperty name="color" value="#AB008B"/>
    </inkml:brush>
  </inkml:definitions>
  <inkml:trace contextRef="#ctx0" brushRef="#br0">0 1 24575,'385'16'0,"-233"-5"0,166-9 0,-149-4 0,1131 2 0,-1273-1 0,0-2 0,32-7 0,-30 5 0,47-4 0,60 9-1365,-113 1-5461</inkml:trace>
</inkml:ink>
</file>

<file path=ppt/ink/ink1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08T22:34:22.202"/>
    </inkml:context>
    <inkml:brush xml:id="br0">
      <inkml:brushProperty name="width" value="0.05" units="cm"/>
      <inkml:brushProperty name="height" value="0.05" units="cm"/>
      <inkml:brushProperty name="color" value="#CC0066"/>
    </inkml:brush>
  </inkml:definitions>
  <inkml:trace contextRef="#ctx0" brushRef="#br0">1 1 24575,'1'0'0,"-1"1"0,1-1 0,0 0 0,0 1 0,0-1 0,-1 1 0,1-1 0,0 1 0,-1-1 0,1 1 0,0 0 0,-1-1 0,1 1 0,-1 0 0,1-1 0,-1 1 0,1 0 0,-1 0 0,0 0 0,1-1 0,-1 3 0,4 3 0,54 92 0,59 137 0,-95-180 0,-1 1 0,-4 1 0,-2 0 0,11 81 0,-18-58 0,-2 144 0,-8-173 0,-3-1 0,-2 0 0,-2 0 0,-16 49 0,-11 17 0,5 2 0,-22 177 0,48-240 0,3 0 0,5 74 0,-2-123 0,0 1 0,1 0 0,0-1 0,0 1 0,0-1 0,1 0 0,0 1 0,1-1 0,-1-1 0,1 1 0,0 0 0,0-1 0,1 0 0,6 6 0,10 7 0,0-1 0,31 19 0,-26-18 0,-16-12 0,1 1 0,0-2 0,0 0 0,0 0 0,1-1 0,0 0 0,0-1 0,23 4 0,3-4 0,59-2 0,-12-1 0,-83 0 0,0 0 0,-1 0 0,1 0 0,0 1 0,0-1 0,0 0 0,0 1 0,0-1 0,-1 1 0,1 0 0,0 0 0,0 0 0,-1-1 0,1 2 0,0-1 0,-1 0 0,0 0 0,1 0 0,-1 1 0,1-1 0,0 2 0,-1-1 0,-1-1 0,0 0 0,1 1 0,-1-1 0,0 1 0,0-1 0,0 0 0,0 1 0,0-1 0,0 1 0,0-1 0,0 0 0,-1 1 0,1-1 0,-1 0 0,1 1 0,-1-1 0,1 0 0,-1 1 0,0-1 0,1 0 0,-1 0 0,0 0 0,0 0 0,0 0 0,0 0 0,0 0 0,-2 2 0,-18 14 0,-1-1 0,-1-1 0,0-1 0,0 0 0,-27 9 0,-37 22 0,65-32 0,16-10 0,-1 0 0,1 1 0,-1 0 0,1 0 0,0 0 0,0 1 0,1 0 0,0 0 0,0 0 0,0 1 0,0 0 0,1 0 0,0 0 0,-5 11 0,-1 7 0,1 1 0,1 0 0,2 0 0,0 1 0,2 0 0,1 0 0,1 0 0,1 0 0,1 0 0,1 1 0,9 43 0,-2-17 0,40 189 0,-33-177 0,-3 0 0,5 102 0,-15-146 0,23 160 0,-13-116 0,4 123 0,-15-171 0,1 1 0,8 33 0,2 24 0,3 56 0,0 31 0,-14-140 0,0 25 0,-6 56 0,3-87 0,0 0 0,-2 0 0,0 0 0,-1-1 0,0 1 0,-1-1 0,-10 18 0,6-15 20,-1-1 0,-1 0 0,0-1 0,-1 0 0,-22 21 0,27-30-134,0-1 0,0 0-1,0 0 1,-1-1 0,0 0 0,0 0-1,0-1 1,-1 0 0,0-1 0,1 0-1,-1 0 1,-19 1 0,7-2-6712</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28T16:58:50.509"/>
    </inkml:context>
    <inkml:brush xml:id="br0">
      <inkml:brushProperty name="width" value="0.05" units="cm"/>
      <inkml:brushProperty name="height" value="0.05" units="cm"/>
      <inkml:brushProperty name="color" value="#E71224"/>
    </inkml:brush>
  </inkml:definitions>
  <inkml:trace contextRef="#ctx0" brushRef="#br0">1 241 24575,'1788'0'0,"-1787"0"0,39-4 0,-39 4 0,-1 0 0,1 0 0,0 0 0,-1 0 0,1-1 0,-1 1 0,1 0 0,0-1 0,-1 1 0,1 0 0,-1-1 0,1 1 0,-1-1 0,1 1 0,-1-1 0,1 1 0,-1-1 0,0 1 0,1-1 0,-1 0 0,0 1 0,1-1 0,-1 1 0,0-1 0,0 0 0,0 1 0,1-1 0,-1 0 0,0 1 0,0-1 0,0 0 0,0 1 0,0-1 0,0 0 0,0 1 0,0-1 0,-1 0 0,1 1 0,0-1 0,0 0 0,-1 1 0,1-1 0,0 1 0,0-1 0,-1 0 0,1 1 0,-1-1 0,1 1 0,-1-1 0,1 1 0,-1-1 0,0 0 0,-3-4 0,-1 0 0,1 1 0,-1-1 0,0 1 0,-1 0 0,1 0 0,0 1 0,-1-1 0,0 1 0,0 1 0,-9-4 0,-10-2 0,-41-8 0,27 8 0,-25-5 0,-41-12 0,95 22 0,0-1 0,0 0 0,1 0 0,-1-1 0,1-1 0,0 1 0,-14-13 0,16 12 0,-1 0 0,1 1 0,-16-8 0,11 7 0,10 2 0,14 5 0,25 7 0,-30-7 0,57 11 0,-38-8 0,0 1 0,-1 1 0,30 11 0,22 9 0,-54-20 0,0 2 0,34 15 0,-53-20 0,1-1 0,0 1 0,-1 0 0,1 1 0,-1-1 0,0 1 0,0-1 0,0 1 0,4 7 0,-7-9 0,0-1 0,0 1 0,0 0 0,-1-1 0,1 1 0,-1 0 0,1-1 0,-1 1 0,1 0 0,-1 0 0,0-1 0,0 1 0,0 0 0,0 0 0,0-1 0,-1 1 0,1 0 0,0 0 0,-1-1 0,1 1 0,-1 0 0,0-1 0,1 1 0,-1-1 0,0 1 0,0-1 0,0 1 0,0-1 0,0 1 0,-1-1 0,1 0 0,-2 2 0,-144 123 0,0 0 0,144-123-114,0 1 1,0 0-1,0-1 0,1 1 0,0 0 1,-1 0-1,2 0 0,-1 0 0,0 1 1,1-1-1,-2 9 0,-1 12-6712</inkml:trace>
</inkml:ink>
</file>

<file path=ppt/ink/ink1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4T19:03:32.292"/>
    </inkml:context>
    <inkml:brush xml:id="br0">
      <inkml:brushProperty name="width" value="0.05" units="cm"/>
      <inkml:brushProperty name="height" value="0.05" units="cm"/>
      <inkml:brushProperty name="color" value="#AB008B"/>
    </inkml:brush>
  </inkml:definitions>
  <inkml:trace contextRef="#ctx0" brushRef="#br0">0 1 24575,'385'16'0,"-233"-5"0,166-9 0,-149-4 0,1131 2 0,-1273-1 0,0-2 0,32-7 0,-30 5 0,47-4 0,60 9-1365,-113 1-5461</inkml:trace>
</inkml:ink>
</file>

<file path=ppt/ink/ink1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4T19:12:56.662"/>
    </inkml:context>
    <inkml:brush xml:id="br0">
      <inkml:brushProperty name="width" value="0.05" units="cm"/>
      <inkml:brushProperty name="height" value="0.05" units="cm"/>
      <inkml:brushProperty name="color" value="#AB008B"/>
    </inkml:brush>
  </inkml:definitions>
  <inkml:trace contextRef="#ctx0" brushRef="#br0">0 1 24575,'385'16'0,"-233"-5"0,166-9 0,-149-4 0,1131 2 0,-1273-1 0,0-2 0,32-7 0,-30 5 0,47-4 0,60 9-1365,-113 1-5461</inkml:trace>
</inkml:ink>
</file>

<file path=ppt/ink/ink1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4T19:03:32.292"/>
    </inkml:context>
    <inkml:brush xml:id="br0">
      <inkml:brushProperty name="width" value="0.05" units="cm"/>
      <inkml:brushProperty name="height" value="0.05" units="cm"/>
      <inkml:brushProperty name="color" value="#AB008B"/>
    </inkml:brush>
  </inkml:definitions>
  <inkml:trace contextRef="#ctx0" brushRef="#br0">0 1 24575,'385'16'0,"-233"-5"0,166-9 0,-149-4 0,1131 2 0,-1273-1 0,0-2 0,32-7 0,-30 5 0,47-4 0,60 9-1365,-113 1-5461</inkml:trace>
</inkml:ink>
</file>

<file path=ppt/ink/ink1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4T19:12:56.662"/>
    </inkml:context>
    <inkml:brush xml:id="br0">
      <inkml:brushProperty name="width" value="0.05" units="cm"/>
      <inkml:brushProperty name="height" value="0.05" units="cm"/>
      <inkml:brushProperty name="color" value="#AB008B"/>
    </inkml:brush>
  </inkml:definitions>
  <inkml:trace contextRef="#ctx0" brushRef="#br0">0 1 24575,'385'16'0,"-233"-5"0,166-9 0,-149-4 0,1131 2 0,-1273-1 0,0-2 0,32-7 0,-30 5 0,47-4 0,60 9-1365,-113 1-5461</inkml:trace>
</inkml:ink>
</file>

<file path=ppt/ink/ink1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08T01:28:56.628"/>
    </inkml:context>
    <inkml:brush xml:id="br0">
      <inkml:brushProperty name="width" value="0.05" units="cm"/>
      <inkml:brushProperty name="height" value="0.05" units="cm"/>
      <inkml:brushProperty name="color" value="#CC0066"/>
    </inkml:brush>
  </inkml:definitions>
  <inkml:trace contextRef="#ctx0" brushRef="#br0">1 331 24575,'57'2'0,"79"13"0,-52-4 0,236 30 0,326 26 0,-385-66 0,-121-2 0,48-13 0,0 0 0,42 16 0,157-4 0,-325-5 0,-1-3 0,0-2 0,77-26 0,-62 15 0,95-14 0,-112 31 0,75 3 0,-26 1 0,-68-3 0,0-1 0,-1-2 0,60-20 0,-25 7 0,-35 8 0,-2-2 0,0-2 0,-1-1 0,49-33 0,23-11 0,-89 52 0,0 2 0,0 0 0,0 1 0,1 1 0,0 1 0,1 0 0,-1 2 0,0 0 0,39 1 0,410 5 0,-412 0 0,-1 3 0,62 13 0,-59-8 0,102 6 0,284-18-1365,-416 1-5461</inkml:trace>
</inkml:ink>
</file>

<file path=ppt/ink/ink1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08T01:31:17.127"/>
    </inkml:context>
    <inkml:brush xml:id="br0">
      <inkml:brushProperty name="width" value="0.05" units="cm"/>
      <inkml:brushProperty name="height" value="0.05" units="cm"/>
      <inkml:brushProperty name="color" value="#CC0066"/>
    </inkml:brush>
  </inkml:definitions>
  <inkml:trace contextRef="#ctx0" brushRef="#br0">1 0 24575,'32'71'0,"-2"1"0,24 91 0,-40-113 0,59 191 0,-53-184 0,3-1 0,34 61 0,-50-103 0,-1 1 0,-1 0 0,0 0 0,5 24 0,0 5 0,51 201 0,-35-167 0,-19-61 0,-1 0 0,-1 0 0,0 1 0,-1-1 0,2 30 0,-6-39 0,0 1 0,0-1 0,-1 0 0,0 0 0,-1 0 0,-2 9 0,3-16 0,1 1 0,0-1 0,-1 1 0,1-1 0,-1 0 0,1 0 0,-1 1 0,0-1 0,1 0 0,-1 0 0,0 0 0,0 1 0,0-1 0,0 0 0,0 0 0,0-1 0,0 1 0,0 0 0,-1 0 0,1 0 0,0-1 0,0 1 0,-1-1 0,1 1 0,0-1 0,-1 1 0,1-1 0,0 0 0,-1 0 0,1 1 0,-1-1 0,1 0 0,-1 0 0,1-1 0,0 1 0,-1 0 0,1 0 0,0-1 0,-1 1 0,1-1 0,0 1 0,-1-1 0,-1-1 0,-71-32 0,33 15 0,-52-31 0,59 18 0,25 19 0,24 21 0,51 37 0,62 47 0,-111-80 0,35 20 0,3 2 0,-49-31 0,0 1 0,1-1 0,-1 0 0,1-1 0,12 4 0,-18-6 0,1 1 0,0-1 0,-1 0 0,1 0 0,0 0 0,0 0 0,-1 0 0,1 0 0,0 0 0,0 0 0,-1-1 0,4 0 0,-4 0 0,-1 1 0,1-1 0,0 1 0,-1-1 0,1 1 0,-1-1 0,1 0 0,-1 1 0,1-1 0,-1 0 0,1 1 0,-1-1 0,0 0 0,1 1 0,-1-1 0,0 0 0,0 0 0,0 0 0,1 1 0,-1-1 0,0 0 0,0 0 0,0 0 0,0 1 0,0-1 0,-1 0 0,1 0 0,0-1 0,-4-16 0,-1 1 0,-13-33 0,12 35 0,1 0 0,0 0 0,1 0 0,0-1 0,-1-17 0,2-13 60,6-68 0,-1 93-308,1 0 1,0 1-1,2-1 1,1 1-1,12-30 1,-10 31-6579</inkml:trace>
</inkml:ink>
</file>

<file path=ppt/ink/ink1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08T01:31:25.029"/>
    </inkml:context>
    <inkml:brush xml:id="br0">
      <inkml:brushProperty name="width" value="0.035" units="cm"/>
      <inkml:brushProperty name="height" value="0.035" units="cm"/>
      <inkml:brushProperty name="color" value="#E71224"/>
    </inkml:brush>
  </inkml:definitions>
  <inkml:trace contextRef="#ctx0" brushRef="#br0">1 29 24575,'408'-14'0,"-91"2"0,841 10 0,-1047 6 0,0 6 0,0 4 0,214 57 0,-212-40 0,177 28 0,116-1 0,-395-56 0,618 104 0,-267-22 0,99 26 0,254 54 0,-432-105 0,269 44 0,-235-56 0,-231-30 0,137 47 0,155 48 0,-189-66 0,135 27 0,25 0 0,-158-29 0,-100-25 0,-1 3 0,110 44 0,-74-8 0,27 11 0,326 116 0,-425-167 0,0-1 0,0-4 0,1-1 0,80 5 0,229-6 0,-292-8 0,122 21 0,37 3 0,-137-23 0,-1 4 0,0 4 0,141 38 0,-100-18 0,-114-29 0,-1 0 0,0-2 0,1 0 0,37-4 0,-56 3 0,0 0 0,0 0 0,0 0 0,0-1 0,0 1 0,0 0 0,0 0 0,0 0 0,0-1 0,0 1 0,0 0 0,0-1 0,0 1 0,0-1 0,-1 1 0,1-1 0,0 0 0,0 1 0,-1-1 0,1 0 0,0 1 0,-1-1 0,2-1 0,-2 1 0,0 0 0,-1 1 0,1-1 0,0 0 0,0 0 0,0 0 0,0 1 0,-1-1 0,1 0 0,0 0 0,-1 0 0,1 1 0,-1-1 0,1 0 0,-1 1 0,1-1 0,-1 0 0,1 1 0,-1-1 0,-1 0 0,-39-28 0,-12 0 0,-14-7 0,3-3 0,-78-60 0,130 89 0,-2 2 0,1 0 0,-1 0 0,0 1 0,-17-6 0,-30-15 0,53 20 0,16 4 0,20 5 0,-4 9 0,-1 1 0,-1 0 0,0 2 0,0 0 0,38 33 0,12 8 0,-52-42 0,39 17 0,-47-25 0,0 1 0,-1 0 0,0 1 0,0 1 0,-1 0 0,1 0 0,-2 1 0,1 0 0,-1 0 0,11 13 0,-15-13 0,8 9 0,0 0 0,-2 1 0,0 1 0,11 25 0,-21-40 0,1 0 0,-1 0 0,0 0 0,0 0 0,-1 0 0,1 0 0,-1 0 0,0 0 0,0 0 0,0 0 0,0 0 0,-2 7 0,1-8 0,0 0 0,-1-1 0,1 1 0,-1-1 0,1 0 0,-1 1 0,0-1 0,0 0 0,1 0 0,-2 0 0,1 0 0,0-1 0,0 1 0,-1 0 0,1-1 0,0 0 0,-1 1 0,0-1 0,1 0 0,-6 1 0,-29 8 0,-1-2 0,0-2 0,-68 3 0,72-7 0,-102 21-1365,115-21-5461</inkml:trace>
</inkml:ink>
</file>

<file path=ppt/ink/ink1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4T19:12:56.662"/>
    </inkml:context>
    <inkml:brush xml:id="br0">
      <inkml:brushProperty name="width" value="0.05" units="cm"/>
      <inkml:brushProperty name="height" value="0.05" units="cm"/>
      <inkml:brushProperty name="color" value="#AB008B"/>
    </inkml:brush>
  </inkml:definitions>
  <inkml:trace contextRef="#ctx0" brushRef="#br0">0 1 24575,'385'16'0,"-233"-5"0,166-9 0,-149-4 0,1131 2 0,-1273-1 0,0-2 0,32-7 0,-30 5 0,47-4 0,60 9-1365,-113 1-5461</inkml:trace>
</inkml:ink>
</file>

<file path=ppt/ink/ink1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30T21:56:47.050"/>
    </inkml:context>
    <inkml:brush xml:id="br0">
      <inkml:brushProperty name="width" value="0.05" units="cm"/>
      <inkml:brushProperty name="height" value="0.05" units="cm"/>
      <inkml:brushProperty name="color" value="#AB008B"/>
    </inkml:brush>
  </inkml:definitions>
  <inkml:trace contextRef="#ctx0" brushRef="#br0">0 1 24575,'385'16'0,"-233"-5"0,166-9 0,-149-4 0,1131 2 0,-1273-1 0,0-2 0,32-7 0,-30 5 0,47-4 0,60 9-1365,-113 1-5461</inkml:trace>
</inkml:ink>
</file>

<file path=ppt/ink/ink1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24T19:12:56.662"/>
    </inkml:context>
    <inkml:brush xml:id="br0">
      <inkml:brushProperty name="width" value="0.05" units="cm"/>
      <inkml:brushProperty name="height" value="0.05" units="cm"/>
      <inkml:brushProperty name="color" value="#AB008B"/>
    </inkml:brush>
  </inkml:definitions>
  <inkml:trace contextRef="#ctx0" brushRef="#br0">0 1 24575,'385'16'0,"-233"-5"0,166-9 0,-149-4 0,1131 2 0,-1273-1 0,0-2 0,32-7 0,-30 5 0,47-4 0,60 9-1365,-113 1-5461</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6T22:58:37.489"/>
    </inkml:context>
    <inkml:brush xml:id="br0">
      <inkml:brushProperty name="width" value="0.05" units="cm"/>
      <inkml:brushProperty name="height" value="0.05" units="cm"/>
      <inkml:brushProperty name="color" value="#5B2D90"/>
    </inkml:brush>
  </inkml:definitions>
  <inkml:trace contextRef="#ctx0" brushRef="#br0">1 1 24575,'0'0'-8191</inkml:trace>
</inkml:ink>
</file>

<file path=ppt/ink/ink1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30T21:56:47.050"/>
    </inkml:context>
    <inkml:brush xml:id="br0">
      <inkml:brushProperty name="width" value="0.05" units="cm"/>
      <inkml:brushProperty name="height" value="0.05" units="cm"/>
      <inkml:brushProperty name="color" value="#AB008B"/>
    </inkml:brush>
  </inkml:definitions>
  <inkml:trace contextRef="#ctx0" brushRef="#br0">0 1 24575,'385'16'0,"-233"-5"0,166-9 0,-149-4 0,1131 2 0,-1273-1 0,0-2 0,32-7 0,-30 5 0,47-4 0,60 9-1365,-113 1-5461</inkml:trace>
</inkml:ink>
</file>

<file path=ppt/ink/ink1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5-17T19:08:17.601"/>
    </inkml:context>
    <inkml:brush xml:id="br0">
      <inkml:brushProperty name="width" value="0.05" units="cm"/>
      <inkml:brushProperty name="height" value="0.05" units="cm"/>
      <inkml:brushProperty name="color" value="#AB008B"/>
    </inkml:brush>
  </inkml:definitions>
  <inkml:trace contextRef="#ctx0" brushRef="#br0">0 1 24575,'385'16'0,"-233"-5"0,166-9 0,-149-4 0,1131 2 0,-1273-1 0,0-2 0,32-7 0,-30 5 0,47-4 0,60 9-1365,-113 1-5461</inkml:trace>
</inkml:ink>
</file>

<file path=ppt/ink/ink1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5-17T19:14:12.349"/>
    </inkml:context>
    <inkml:brush xml:id="br0">
      <inkml:brushProperty name="width" value="0.05" units="cm"/>
      <inkml:brushProperty name="height" value="0.05" units="cm"/>
      <inkml:brushProperty name="color" value="#AB008B"/>
    </inkml:brush>
  </inkml:definitions>
  <inkml:trace contextRef="#ctx0" brushRef="#br0">0 1 24575,'385'16'0,"-233"-5"0,166-9 0,-149-4 0,1131 2 0,-1273-1 0,0-2 0,32-7 0,-30 5 0,47-4 0,60 9-1365,-113 1-5461</inkml:trace>
</inkml:ink>
</file>

<file path=ppt/ink/ink1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30T22:44:47.715"/>
    </inkml:context>
    <inkml:brush xml:id="br0">
      <inkml:brushProperty name="width" value="0.05" units="cm"/>
      <inkml:brushProperty name="height" value="0.05" units="cm"/>
      <inkml:brushProperty name="color" value="#AB008B"/>
    </inkml:brush>
  </inkml:definitions>
  <inkml:trace contextRef="#ctx0" brushRef="#br0">0 1 24575,'385'16'0,"-233"-5"0,166-9 0,-149-4 0,1131 2 0,-1273-1 0,0-2 0,32-7 0,-30 5 0,47-4 0,60 9-1365,-113 1-5461</inkml:trace>
</inkml:ink>
</file>

<file path=ppt/ink/ink1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30T22:50:34.697"/>
    </inkml:context>
    <inkml:brush xml:id="br0">
      <inkml:brushProperty name="width" value="0.05" units="cm"/>
      <inkml:brushProperty name="height" value="0.05" units="cm"/>
      <inkml:brushProperty name="color" value="#AB008B"/>
    </inkml:brush>
  </inkml:definitions>
  <inkml:trace contextRef="#ctx0" brushRef="#br0">0 1 24575,'385'16'0,"-233"-5"0,166-9 0,-149-4 0,1131 2 0,-1273-1 0,0-2 0,32-7 0,-30 5 0,47-4 0,60 9-1365,-113 1-5461</inkml:trace>
</inkml:ink>
</file>

<file path=ppt/ink/ink1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06T21:28:03.677"/>
    </inkml:context>
    <inkml:brush xml:id="br0">
      <inkml:brushProperty name="width" value="0.05" units="cm"/>
      <inkml:brushProperty name="height" value="0.05" units="cm"/>
      <inkml:brushProperty name="color" value="#AB008B"/>
    </inkml:brush>
  </inkml:definitions>
  <inkml:trace contextRef="#ctx0" brushRef="#br0">0 1 24575,'385'16'0,"-233"-5"0,166-9 0,-149-4 0,1131 2 0,-1273-1 0,0-2 0,32-7 0,-30 5 0,47-4 0,60 9-1365,-113 1-5461</inkml:trace>
</inkml:ink>
</file>

<file path=ppt/ink/ink1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08T01:43:03.674"/>
    </inkml:context>
    <inkml:brush xml:id="br0">
      <inkml:brushProperty name="width" value="0.05" units="cm"/>
      <inkml:brushProperty name="height" value="0.05" units="cm"/>
      <inkml:brushProperty name="color" value="#AB008B"/>
    </inkml:brush>
  </inkml:definitions>
  <inkml:trace contextRef="#ctx0" brushRef="#br0">0 1 24575,'385'16'0,"-233"-5"0,166-9 0,-149-4 0,1131 2 0,-1273-1 0,0-2 0,32-7 0,-30 5 0,47-4 0,60 9-1365,-113 1-5461</inkml:trace>
</inkml:ink>
</file>

<file path=ppt/ink/ink1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5-01T18:23:52.536"/>
    </inkml:context>
    <inkml:brush xml:id="br0">
      <inkml:brushProperty name="width" value="0.05" units="cm"/>
      <inkml:brushProperty name="height" value="0.05" units="cm"/>
      <inkml:brushProperty name="color" value="#E71224"/>
    </inkml:brush>
  </inkml:definitions>
  <inkml:trace contextRef="#ctx0" brushRef="#br0">0 19 24575,'142'-2'0,"151"5"0,-269 0 0,-1 1 0,0 1 0,40 14 0,-25-7 0,-9-6 0,0-1 0,0-1 0,1-2 0,-1-1 0,48-4 0,-4 0 0,16 4 0,80-3 0,-136-2 0,0-2 0,36-11 0,-40 8 0,1 2 0,57-5 0,-66 10-682,42-9-1,-39 6-6143</inkml:trace>
</inkml:ink>
</file>

<file path=ppt/ink/ink1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06T21:30:13.188"/>
    </inkml:context>
    <inkml:brush xml:id="br0">
      <inkml:brushProperty name="width" value="0.05" units="cm"/>
      <inkml:brushProperty name="height" value="0.05" units="cm"/>
      <inkml:brushProperty name="color" value="#AB008B"/>
    </inkml:brush>
  </inkml:definitions>
  <inkml:trace contextRef="#ctx0" brushRef="#br0">0 1 24575,'385'16'0,"-233"-5"0,166-9 0,-149-4 0,1131 2 0,-1273-1 0,0-2 0,32-7 0,-30 5 0,47-4 0,60 9-1365,-113 1-5461</inkml:trace>
</inkml:ink>
</file>

<file path=ppt/ink/ink1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07T21:23:08.983"/>
    </inkml:context>
    <inkml:brush xml:id="br0">
      <inkml:brushProperty name="width" value="0.05" units="cm"/>
      <inkml:brushProperty name="height" value="0.05" units="cm"/>
      <inkml:brushProperty name="color" value="#AB008B"/>
    </inkml:brush>
  </inkml:definitions>
  <inkml:trace contextRef="#ctx0" brushRef="#br0">0 1 24575,'385'16'0,"-233"-5"0,166-9 0,-149-4 0,1131 2 0,-1273-1 0,0-2 0,32-7 0,-30 5 0,47-4 0,60 9-1365,-113 1-5461</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26T21:33:58.067"/>
    </inkml:context>
    <inkml:brush xml:id="br0">
      <inkml:brushProperty name="width" value="0.05" units="cm"/>
      <inkml:brushProperty name="height" value="0.05" units="cm"/>
      <inkml:brushProperty name="color" value="#333333"/>
    </inkml:brush>
  </inkml:definitions>
  <inkml:trace contextRef="#ctx0" brushRef="#br0">1 374 24575,'1221'0'0,"-925"-15"0,-27 0 0,230 34 0,-397-10 0,-39-3 0,93 19 0,-101-14 0,1-2 0,85 3 0,117-13 0,-102-1 0,-128 1 0,0-2 0,0-1 0,0-1 0,-1-1 0,34-13 0,-36 13 0,0 0 0,0 1 0,1 1 0,28 0 0,108 6 0,-64 1 0,-80-2 0,-14-1 0,0 1 0,0-1 0,1 0 0,-1 0 0,0 0 0,0 0 0,1-1 0,-1 0 0,0 0 0,0 0 0,6-3 0,-9 4 0,-1 0 0,0-1 0,1 1 0,-1 0 0,0-1 0,1 1 0,-1 0 0,0-1 0,1 1 0,-1 0 0,0-1 0,0 1 0,1 0 0,-1-1 0,0 1 0,0-1 0,0 1 0,0-1 0,0 1 0,1 0 0,-1-1 0,0 1 0,0-1 0,0 1 0,0-1 0,0 1 0,0-1 0,-1 1 0,1-1 0,0 1 0,0-1 0,-12-15 0,-23-11 0,32 26 0,-37-24 0,-2 2 0,-77-30 0,-99-22 0,-5-2 0,169 56 0,-58-13 0,82 31 0,23 8 0,18 7 0,19 7 0,1-1 0,1-1 0,61 22 0,-21-10 0,-30-10 0,178 69 0,-150-74 0,-57-12 0,0 0 0,0 1 0,0 0 0,0 1 0,20 8 0,15 8 0,-40-18 0,1 1 0,-2-1 0,1 2 0,0-1 0,-1 1 0,1 0 0,-1 1 0,0 0 0,12 11 0,-18-14 0,1 1 0,-1-1 0,0 1 0,1 0 0,-1 0 0,0 0 0,-1-1 0,1 1 0,0 0 0,-1 0 0,0 0 0,0 0 0,0 0 0,0 0 0,0 0 0,0 0 0,-1 0 0,0 0 0,1 0 0,-1 0 0,-2 4 0,-4 10 0,0 0 0,-14 21 0,13-23 0,-94 166 23,-68 132-1411,154-277-5438</inkml:trace>
</inkml:ink>
</file>

<file path=ppt/ink/ink1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07T21:25:14.078"/>
    </inkml:context>
    <inkml:brush xml:id="br0">
      <inkml:brushProperty name="width" value="0.05" units="cm"/>
      <inkml:brushProperty name="height" value="0.05" units="cm"/>
      <inkml:brushProperty name="color" value="#AB008B"/>
    </inkml:brush>
  </inkml:definitions>
  <inkml:trace contextRef="#ctx0" brushRef="#br0">0 1 24575,'385'16'0,"-233"-5"0,166-9 0,-149-4 0,1131 2 0,-1273-1 0,0-2 0,32-7 0,-30 5 0,47-4 0,60 9-1365,-113 1-5461</inkml:trace>
</inkml:ink>
</file>

<file path=ppt/ink/ink1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07T23:38:37.800"/>
    </inkml:context>
    <inkml:brush xml:id="br0">
      <inkml:brushProperty name="width" value="0.035" units="cm"/>
      <inkml:brushProperty name="height" value="0.035" units="cm"/>
      <inkml:brushProperty name="color" value="#008C3A"/>
    </inkml:brush>
  </inkml:definitions>
  <inkml:trace contextRef="#ctx0" brushRef="#br0">985 71 24575,'0'-2'0,"-1"1"0,1 0 0,0 1 0,-1-1 0,1-1 0,0 1 0,-1 0 0,1 0 0,-1-1 0,0 1 0,1 1 0,-1-1 0,0-1 0,1 2 0,-1-1 0,0 0 0,0 1 0,1-1 0,-1 1 0,0-2 0,0 2 0,0-1 0,0 1 0,0 0 0,0-1 0,0 1 0,-1 0 0,-30-8 0,29 8 0,-59-5 0,-74 8 0,-48-5 0,117-14 0,50 10 0,-1 2 0,-19-2 0,22 3 0,0 3 0,0 0 0,-1 1 0,1 1 0,-27 8 0,36-8 0,0 1 0,0-1 0,1 1 0,0 1 0,-1-1 0,1 1 0,0 0 0,0 1 0,1 0 0,-1 0 0,1 0 0,-1 0 0,1 2 0,1-2 0,-1 1 0,1 0 0,-5 11 0,-87 209 0,49-115 0,38-92 0,1 0 0,0 0 0,1 1 0,1 0 0,1 0 0,0 2 0,-1 23 0,0-12 0,0 24 0,1 2 0,4 89 0,0-85 0,2-47 0,0 1 0,0-1 0,1 0 0,1 0 0,0-1 0,1 0 0,0 1 0,13 27 0,4 10 0,-13-33 0,0-1 0,1-1 0,1-1 0,1 1 0,0-1 0,0-2 0,2 0 0,21 20 0,41 52 0,-64-71 0,0 0 0,1 0 0,1-2 0,0 0 0,1-1 0,-1-1 0,2 1 0,0-3 0,30 15 0,-1-9 0,49 11 0,-60-21 0,-1 4 0,0 2 0,59 28 0,-86-35 0,0-1 0,1-1 0,-1 1 0,1-2 0,0-1 0,-1 2 0,1-2 0,0 0 0,0 1 0,0-2 0,0 0 0,0 0 0,0-2 0,0 1 0,0 0 0,0-2 0,-1 2 0,1-3 0,0 2 0,-1-2 0,0 0 0,1 0 0,-1 1 0,0-3 0,-1 1 0,1 0 0,8-11 0,8-9 0,-1-3 0,-1 0 0,-1-1 0,0 0 0,-2-3 0,-1 0 0,-1-1 0,16-48 0,4-5 0,-27 71 0,0-1 0,-1-1 0,-1-1 0,0 1 0,-1 0 0,0-2 0,-1 2 0,-1-2 0,2-19 0,-6-195 0,-1 100 0,0 111 0,-1 1 0,0-1 0,-1 1 0,-1-1 0,-1 2 0,0 0 0,-1-1 0,-11-19 0,12 26 0,-2 0 0,1 0 0,-1 1 0,-1 1 0,-18-21 0,14 16 0,1 2 0,-14-23 0,22 29 0,0-1 0,1 1 0,0 1 0,0-3 0,1 3 0,0-3 0,0 1 0,0-16 0,0 13 0,0-1 0,0 1 0,-8-26 0,9 35 0,-1-1 0,0 2 0,0-1 0,0 0 0,0 0 0,0 0 0,-1 2 0,1-2 0,-1 0 0,0 2 0,0-1 0,0 1 0,0-1 0,0 1 0,-6-5 0,-2 2-273,0-2 0,0 0 0,1 0 0,-16-16 0,13 10-6553</inkml:trace>
</inkml:ink>
</file>

<file path=ppt/ink/ink1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1-10T17:09:29.487"/>
    </inkml:context>
    <inkml:brush xml:id="br0">
      <inkml:brushProperty name="width" value="0.035" units="cm"/>
      <inkml:brushProperty name="height" value="0.035" units="cm"/>
      <inkml:brushProperty name="color" value="#008C3A"/>
    </inkml:brush>
  </inkml:definitions>
  <inkml:trace contextRef="#ctx0" brushRef="#br0">1 2650 24575,'0'-2'0,"1"-1"0,0 1 0,0 0 0,0-1 0,0 1 0,0-1 0,1 1 0,-1 1 0,0-2 0,1 1 0,-1 1 0,1-1 0,0 0 0,2-1 0,2-4 0,52-56 0,53-67 0,-7-19 0,146-271 0,-232 387 0,22-28 0,14-24 0,-31 37 0,-1 1 0,31-100 0,14-109 0,-50 187 0,18-53 0,-20 75 0,-2 1 0,9-60 0,31-169 0,-46 245 0,0 0 0,2 1 0,1 0 0,0 0 0,24-43 0,-19 40-170,2 1-1,1 0 0,1 1 1,1 1-1,0 2 0,2 1 1,44-41-1,-52 54-6655</inkml:trace>
</inkml:ink>
</file>

<file path=ppt/ink/ink1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1-10T17:11:31.525"/>
    </inkml:context>
    <inkml:brush xml:id="br0">
      <inkml:brushProperty name="width" value="0.05" units="cm"/>
      <inkml:brushProperty name="height" value="0.05" units="cm"/>
      <inkml:brushProperty name="color" value="#AB008B"/>
    </inkml:brush>
  </inkml:definitions>
  <inkml:trace contextRef="#ctx0" brushRef="#br0">543 117 24575,'-68'55'0,"10"-10"0,24-15 0,2 1 0,1 1 0,2 2 0,1 1 0,2 1 0,1 1 0,2 1 0,2 1 0,-26 65 0,21-34 0,-38 119 0,55-157 0,2 0 0,1 1 0,2-1 0,0 37 0,22 164 0,-1 5 0,-18-148 0,2 131 0,12-128 0,1 9 0,6 51 0,-13-116 0,5 19 0,2-1 0,3-1 0,26 60 0,-36-96 0,-2 0 0,5 26 0,-1-2 0,-5-31 0,1 1 0,0-1 0,1-1 0,0 1 0,0-1 0,11 13 0,16 28 0,10 43 0,-31-63 0,2-2 0,0 0 0,21 29 0,-13-24 0,-10-17 0,-1 0 0,18 17 0,-24-29 0,0 0 0,0 0 0,1-1 0,-1 0 0,1 0 0,0 0 0,1-1 0,-1 0 0,0 0 0,10 3 0,6 1 0,0 2 0,27 15 0,-33-15 0,1-1 0,-1-1 0,1 0 0,0-1 0,28 5 0,-6-7 0,0-1 0,0-2 0,0-2 0,0-1 0,74-15 0,-76 11 0,0 3 0,0 1 0,49 4 0,-53 0 0,0-2 0,-1-1 0,1-1 0,54-11 0,-62 3 0,-1 0 0,0-1 0,0-1 0,-1-2 0,-1 0 0,29-25 0,-32 23 0,-2-1 0,0 0 0,-1-2 0,19-27 0,23-28 0,-43 59 0,-2-2 0,-1 0 0,0 0 0,-1-1 0,0-1 0,-2 0 0,0 0 0,6-22 0,-8 14 0,0-1 0,-2 0 0,-1 0 0,-2 0 0,0-45 0,-7-439 0,1 436 0,-4 0 0,-34-146 0,31 172 0,-32-167 0,-29-122 0,55 262 0,9 37 0,-19-55 0,-2 12 0,-28-70 0,33 99 0,2 0 0,-23-95 0,42 136 0,-1 0 0,0 0 0,0 1 0,-2-1 0,1 1 0,-1 0 0,-1 1 0,0 0 0,-1 0 0,0 0 0,-1 1 0,0 0 0,0 1 0,-1 0 0,0 0 0,-1 1 0,0 1 0,0 0 0,-1 0 0,-16-7 0,-58-25 0,36 15 0,-73-24 0,111 44 0,0 1 0,0 0 0,0 1 0,0 0 0,0 1 0,-1 0 0,1 1 0,0 1 0,-1 0 0,1 0 0,0 1 0,0 1 0,0 0 0,0 1 0,0 0 0,1 0 0,0 1 0,-15 9 0,-14 10 0,-49 22 0,39-22 0,-9 3 0,39-20 0,0 2 0,1 1 0,-34 22 0,26-11-82,-52 42-1201,62-47-5543</inkml:trace>
</inkml:ink>
</file>

<file path=ppt/ink/ink1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1-10T17:11:33.259"/>
    </inkml:context>
    <inkml:brush xml:id="br0">
      <inkml:brushProperty name="width" value="0.05" units="cm"/>
      <inkml:brushProperty name="height" value="0.05" units="cm"/>
      <inkml:brushProperty name="color" value="#AB008B"/>
    </inkml:brush>
  </inkml:definitions>
  <inkml:trace contextRef="#ctx0" brushRef="#br0">1266 1 24575,'-43'47'0,"-18"17"0,-16 9 0,40-36 0,-1-2 0,-1-1 0,-2-2 0,-58 34 0,31-29 0,25-12 0,-74 30 0,84-43 0,0 2 0,1 0 0,-53 35 0,64-32 0,1 2 0,1 0 0,0 2 0,2 0 0,0 1 0,2 0 0,0 1 0,-11 27 0,-48 107 0,47-104 0,2 2 0,-19 66 0,-24 119 0,61-209-1365,1-4-5461</inkml:trace>
</inkml:ink>
</file>

<file path=ppt/ink/ink1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1-10T18:06:56.418"/>
    </inkml:context>
    <inkml:brush xml:id="br0">
      <inkml:brushProperty name="width" value="0.035" units="cm"/>
      <inkml:brushProperty name="height" value="0.035" units="cm"/>
      <inkml:brushProperty name="color" value="#00A0D7"/>
    </inkml:brush>
  </inkml:definitions>
  <inkml:trace contextRef="#ctx0" brushRef="#br0">1671 222 24575,'-66'-1'0,"30"-1"0,-1 2 0,0 2 0,-59 10 0,58-6 0,-1-1 0,-65-1 0,14-1 0,-1 10 0,62-7 0,-49 2 0,-11-7 0,46-2 0,0 1 0,0 3 0,0 1 0,-69 16 0,66-8 0,-94 8 0,117-15 0,1 1 0,0 0 0,0 2 0,1 0 0,0 2 0,0 0 0,1 1 0,-24 18 0,32-20 0,1 1 0,0 0 0,1 0 0,-10 13 0,-22 23 0,37-42 0,1 1 0,0-1 0,0 1 0,0 0 0,1 1 0,0-1 0,0 1 0,0-1 0,1 1 0,0 0 0,0 0 0,0 0 0,-2 12 0,2 4 0,1 0 0,2 37 0,0-28 0,0-23 0,0 0 0,0 0 0,1-1 0,0 1 0,0 0 0,0-1 0,1 0 0,1 1 0,-1-1 0,1 0 0,0-1 0,1 1 0,-1-1 0,1 1 0,1-2 0,9 10 0,9 5 0,1 0 0,55 30 0,7 6 0,-37-18 0,1-3 0,91 47 0,4-6 0,-112-60 0,-1 1 0,1-2 0,0-1 0,40 10 0,45 11 0,-85-23 0,0-2 0,0-1 0,1-2 0,52 5 0,-49-10 0,73 13 0,14 0 0,-7-2 0,-75-6 0,64 0 0,15 2 0,14 3 0,182-7 0,-215-6 0,-62-1 0,0-3 0,0-1 0,78-24 0,-71 17 0,1 2 0,57-6 0,-70 15 0,-1 1 0,1 2 0,-1 1 0,1 2 0,-1 2 0,0 1 0,56 19 0,-53-15 0,1-1 0,1-2 0,0-1 0,0-3 0,0-1 0,50-3 0,-33-1 0,-1 2 0,95 14 0,-106-8 0,1-2 0,0-2 0,0-2 0,51-6 0,-84 3 0,1-1 0,-1-1 0,1 0 0,21-10 0,-20 8 0,0 0 0,0 1 0,20-3 0,-17 6 0,0 1 0,0 1 0,0 1 0,0 1 0,0 0 0,-1 1 0,1 1 0,27 10 0,43 8 0,-75-20 0,-1-1 0,1 0 0,-1-1 0,1-1 0,19-3 0,63-17 0,-86 19 0,20-8 0,0 0 0,-1-2 0,-1-1 0,39-26 0,-56 33 0,0-1 0,-1 0 0,0 0 0,-1-1 0,0 0 0,0-1 0,0 0 0,-1 0 0,9-16 0,-1-4 0,-2 0 0,11-33 0,-8 19 0,6 1 0,-17 34 0,0-1 0,-1 0 0,1 0 0,2-11 0,-1-7 0,-2 0 0,0 0 0,-2-1 0,-1 1 0,-1-1 0,-2 1 0,-6-41 0,3 49 0,0 1 0,-14-30 0,-4-17 0,18 50 0,0 2 0,-1-1 0,-1 0 0,0 1 0,0 0 0,-2 1 0,1 0 0,-2 0 0,1 1 0,-2 0 0,-15-14 0,-15-8 0,-84-51 0,112 76 0,-10-5 0,-43-18 0,40 21 0,-36-22 0,7 2 0,-1 2 0,-1 3 0,-1 3 0,-90-23 0,-39 7 0,123 28 0,1-3 0,-66-22 0,104 25 0,0 1 0,-1 2 0,0 1 0,0 0 0,0 2 0,-1 2 0,0 0 0,0 1 0,-41 5 0,-111 14 0,98-11 0,-137 27 0,178-26 0,1-3 0,-1-1 0,-52-1 0,-65 6 0,46 3 0,-61 11 0,124-16 0,0-3 0,-93-3 0,90-2 0,0 1 0,-69 11 0,-42 8 0,-46 9 0,132-11 0,-97 8 0,144-23 0,0-1 0,0-1 0,0-2 0,0-1 0,0-1 0,-46-13 0,54 11-341,-1 0 0,0 2-1,-24-2 1,23 5-6485</inkml:trace>
</inkml:ink>
</file>

<file path=ppt/ink/ink1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1-10T18:07:01.021"/>
    </inkml:context>
    <inkml:brush xml:id="br0">
      <inkml:brushProperty name="width" value="0.035" units="cm"/>
      <inkml:brushProperty name="height" value="0.035" units="cm"/>
      <inkml:brushProperty name="color" value="#00A0D7"/>
    </inkml:brush>
  </inkml:definitions>
  <inkml:trace contextRef="#ctx0" brushRef="#br0">3796 0 24575,'-9'23'0,"0"-7"0,5-3 0,-5 14 0,1 0 0,2 1 0,1-1 0,-3 33 0,7-33 0,2-14 0,-1 0 0,-1 0 0,0-1 0,-1 1 0,0-1 0,-1 1 0,0-1 0,-1 0 0,-1 0 0,0 0 0,-8 15 0,5-17 0,0 0 0,0-1 0,-1 1 0,0-2 0,-1 1 0,0-1 0,0-1 0,-21 12 0,-8 6 0,34-21 0,0 1 0,1 0 0,-1 0 0,1 0 0,0 0 0,-5 9 0,-15 17 0,6-14 0,-1-1 0,-1 0 0,0-1 0,-28 14 0,22-14 0,1 2 0,-37 31 0,39-29 0,-51 33 0,14-12 0,41-28 0,0 0 0,-39 16 0,-19 11 0,9 7 0,43-28 0,0-1 0,0-2 0,-30 14 0,-67 18 0,57-23 0,-67 35 0,-36 17 0,-10 4 0,125-50 0,-1-3 0,-1-2 0,-69 21 0,94-38 0,0 2 0,0 1 0,1 1 0,1 1 0,0 2 0,1 1 0,1 1 0,-26 21 0,-18 24 0,-135 112 0,148-130 0,-105 62 0,52-45 0,-3-6 0,-2-4 0,-153 45 0,231-83 0,2 1 0,0 2 0,1 1 0,0 2 0,2 2 0,-32 24 0,35-26-682,-47 22-1,53-29-6143</inkml:trace>
</inkml:ink>
</file>

<file path=ppt/ink/ink1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30T21:56:47.050"/>
    </inkml:context>
    <inkml:brush xml:id="br0">
      <inkml:brushProperty name="width" value="0.05" units="cm"/>
      <inkml:brushProperty name="height" value="0.05" units="cm"/>
      <inkml:brushProperty name="color" value="#AB008B"/>
    </inkml:brush>
  </inkml:definitions>
  <inkml:trace contextRef="#ctx0" brushRef="#br0">0 1 24575,'385'16'0,"-233"-5"0,166-9 0,-149-4 0,1131 2 0,-1273-1 0,0-2 0,32-7 0,-30 5 0,47-4 0,60 9-1365,-113 1-5461</inkml:trace>
</inkml:ink>
</file>

<file path=ppt/ink/ink1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30T22:44:47.715"/>
    </inkml:context>
    <inkml:brush xml:id="br0">
      <inkml:brushProperty name="width" value="0.05" units="cm"/>
      <inkml:brushProperty name="height" value="0.05" units="cm"/>
      <inkml:brushProperty name="color" value="#AB008B"/>
    </inkml:brush>
  </inkml:definitions>
  <inkml:trace contextRef="#ctx0" brushRef="#br0">0 1 24575,'385'16'0,"-233"-5"0,166-9 0,-149-4 0,1131 2 0,-1273-1 0,0-2 0,32-7 0,-30 5 0,47-4 0,60 9-1365,-113 1-5461</inkml:trace>
</inkml:ink>
</file>

<file path=ppt/ink/ink1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1-08T02:58:50.951"/>
    </inkml:context>
    <inkml:brush xml:id="br0">
      <inkml:brushProperty name="width" value="0.05" units="cm"/>
      <inkml:brushProperty name="height" value="0.05" units="cm"/>
      <inkml:brushProperty name="color" value="#AB008B"/>
    </inkml:brush>
  </inkml:definitions>
  <inkml:trace contextRef="#ctx0" brushRef="#br0">1 61 24575,'6'-1'0,"0"0"0,1 0 0,-1 0 0,0-1 0,9-3 0,20-6 0,168-13 0,-152 17 0,2 2 0,-1 3 0,90 7 0,-134-4 0,-1 0 0,0 1 0,0 0 0,0 1 0,0-1 0,-1 1 0,1 1 0,-1-1 0,1 1 0,-1 0 0,-1 1 0,1-1 0,0 1 0,-1 0 0,0 1 0,6 8 0,-7-10 0,-1 0 0,1-1 0,0 1 0,0-1 0,0 0 0,1 0 0,-1 0 0,1 0 0,0-1 0,0 0 0,0 0 0,0 0 0,0 0 0,0-1 0,0 0 0,7 0 0,11 2 0,1-2 0,32-2 0,-30 1 0,76-2-1365,-74 1-5461</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26T21:48:00.892"/>
    </inkml:context>
    <inkml:brush xml:id="br0">
      <inkml:brushProperty name="width" value="0.05" units="cm"/>
      <inkml:brushProperty name="height" value="0.05" units="cm"/>
      <inkml:brushProperty name="color" value="#333333"/>
    </inkml:brush>
  </inkml:definitions>
  <inkml:trace contextRef="#ctx0" brushRef="#br0">1 374 24575,'1221'0'0,"-925"-15"0,-27 0 0,230 34 0,-397-10 0,-39-3 0,93 19 0,-101-14 0,1-2 0,85 3 0,117-13 0,-102-1 0,-128 1 0,0-2 0,0-1 0,0-1 0,-1-1 0,34-13 0,-36 13 0,0 0 0,0 1 0,1 1 0,28 0 0,108 6 0,-64 1 0,-80-2 0,-14-1 0,0 1 0,0-1 0,1 0 0,-1 0 0,0 0 0,0 0 0,1-1 0,-1 0 0,0 0 0,0 0 0,6-3 0,-9 4 0,-1 0 0,0-1 0,1 1 0,-1 0 0,0-1 0,1 1 0,-1 0 0,0-1 0,1 1 0,-1 0 0,0-1 0,0 1 0,1 0 0,-1-1 0,0 1 0,0-1 0,0 1 0,0-1 0,0 1 0,1 0 0,-1-1 0,0 1 0,0-1 0,0 1 0,0-1 0,0 1 0,0-1 0,-1 1 0,1-1 0,0 1 0,0-1 0,-12-15 0,-23-11 0,32 26 0,-37-24 0,-2 2 0,-77-30 0,-99-22 0,-5-2 0,169 56 0,-58-13 0,82 31 0,23 8 0,18 7 0,19 7 0,1-1 0,1-1 0,61 22 0,-21-10 0,-30-10 0,178 69 0,-150-74 0,-57-12 0,0 0 0,0 1 0,0 0 0,0 1 0,20 8 0,15 8 0,-40-18 0,1 1 0,-2-1 0,1 2 0,0-1 0,-1 1 0,1 0 0,-1 1 0,0 0 0,12 11 0,-18-14 0,1 1 0,-1-1 0,0 1 0,1 0 0,-1 0 0,0 0 0,-1-1 0,1 1 0,0 0 0,-1 0 0,0 0 0,0 0 0,0 0 0,0 0 0,0 0 0,0 0 0,-1 0 0,0 0 0,1 0 0,-1 0 0,-2 4 0,-4 10 0,0 0 0,-14 21 0,13-23 0,-94 166 23,-68 132-1411,154-277-5438</inkml:trace>
</inkml:ink>
</file>

<file path=ppt/ink/ink1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30T22:50:34.697"/>
    </inkml:context>
    <inkml:brush xml:id="br0">
      <inkml:brushProperty name="width" value="0.05" units="cm"/>
      <inkml:brushProperty name="height" value="0.05" units="cm"/>
      <inkml:brushProperty name="color" value="#AB008B"/>
    </inkml:brush>
  </inkml:definitions>
  <inkml:trace contextRef="#ctx0" brushRef="#br0">0 1 24575,'385'16'0,"-233"-5"0,166-9 0,-149-4 0,1131 2 0,-1273-1 0,0-2 0,32-7 0,-30 5 0,47-4 0,60 9-1365,-113 1-5461</inkml:trace>
</inkml:ink>
</file>

<file path=ppt/ink/ink1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06T21:28:03.677"/>
    </inkml:context>
    <inkml:brush xml:id="br0">
      <inkml:brushProperty name="width" value="0.05" units="cm"/>
      <inkml:brushProperty name="height" value="0.05" units="cm"/>
      <inkml:brushProperty name="color" value="#AB008B"/>
    </inkml:brush>
  </inkml:definitions>
  <inkml:trace contextRef="#ctx0" brushRef="#br0">0 1 24575,'385'16'0,"-233"-5"0,166-9 0,-149-4 0,1131 2 0,-1273-1 0,0-2 0,32-7 0,-30 5 0,47-4 0,60 9-1365,-113 1-5461</inkml:trace>
</inkml:ink>
</file>

<file path=ppt/ink/ink1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06T21:30:13.188"/>
    </inkml:context>
    <inkml:brush xml:id="br0">
      <inkml:brushProperty name="width" value="0.05" units="cm"/>
      <inkml:brushProperty name="height" value="0.05" units="cm"/>
      <inkml:brushProperty name="color" value="#AB008B"/>
    </inkml:brush>
  </inkml:definitions>
  <inkml:trace contextRef="#ctx0" brushRef="#br0">0 1 24575,'385'16'0,"-233"-5"0,166-9 0,-149-4 0,1131 2 0,-1273-1 0,0-2 0,32-7 0,-30 5 0,47-4 0,60 9-1365,-113 1-5461</inkml:trace>
</inkml:ink>
</file>

<file path=ppt/ink/ink1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08T01:43:03.674"/>
    </inkml:context>
    <inkml:brush xml:id="br0">
      <inkml:brushProperty name="width" value="0.05" units="cm"/>
      <inkml:brushProperty name="height" value="0.05" units="cm"/>
      <inkml:brushProperty name="color" value="#AB008B"/>
    </inkml:brush>
  </inkml:definitions>
  <inkml:trace contextRef="#ctx0" brushRef="#br0">0 1 24575,'385'16'0,"-233"-5"0,166-9 0,-149-4 0,1131 2 0,-1273-1 0,0-2 0,32-7 0,-30 5 0,47-4 0,60 9-1365,-113 1-5461</inkml:trace>
</inkml:ink>
</file>

<file path=ppt/ink/ink1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06T21:30:13.188"/>
    </inkml:context>
    <inkml:brush xml:id="br0">
      <inkml:brushProperty name="width" value="0.05" units="cm"/>
      <inkml:brushProperty name="height" value="0.05" units="cm"/>
      <inkml:brushProperty name="color" value="#AB008B"/>
    </inkml:brush>
  </inkml:definitions>
  <inkml:trace contextRef="#ctx0" brushRef="#br0">0 1 24575,'385'16'0,"-233"-5"0,166-9 0,-149-4 0,1131 2 0,-1273-1 0,0-2 0,32-7 0,-30 5 0,47-4 0,60 9-1365,-113 1-5461</inkml:trace>
</inkml:ink>
</file>

<file path=ppt/ink/ink1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07T21:23:08.983"/>
    </inkml:context>
    <inkml:brush xml:id="br0">
      <inkml:brushProperty name="width" value="0.05" units="cm"/>
      <inkml:brushProperty name="height" value="0.05" units="cm"/>
      <inkml:brushProperty name="color" value="#AB008B"/>
    </inkml:brush>
  </inkml:definitions>
  <inkml:trace contextRef="#ctx0" brushRef="#br0">0 1 24575,'385'16'0,"-233"-5"0,166-9 0,-149-4 0,1131 2 0,-1273-1 0,0-2 0,32-7 0,-30 5 0,47-4 0,60 9-1365,-113 1-5461</inkml:trace>
</inkml:ink>
</file>

<file path=ppt/ink/ink1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07T21:25:14.078"/>
    </inkml:context>
    <inkml:brush xml:id="br0">
      <inkml:brushProperty name="width" value="0.05" units="cm"/>
      <inkml:brushProperty name="height" value="0.05" units="cm"/>
      <inkml:brushProperty name="color" value="#AB008B"/>
    </inkml:brush>
  </inkml:definitions>
  <inkml:trace contextRef="#ctx0" brushRef="#br0">0 1 24575,'385'16'0,"-233"-5"0,166-9 0,-149-4 0,1131 2 0,-1273-1 0,0-2 0,32-7 0,-30 5 0,47-4 0,60 9-1365,-113 1-5461</inkml:trace>
</inkml:ink>
</file>

<file path=ppt/ink/ink1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4-05T16:05:47.924"/>
    </inkml:context>
    <inkml:brush xml:id="br0">
      <inkml:brushProperty name="width" value="0.05" units="cm"/>
      <inkml:brushProperty name="height" value="0.05" units="cm"/>
      <inkml:brushProperty name="color" value="#F6630D"/>
    </inkml:brush>
  </inkml:definitions>
  <inkml:trace contextRef="#ctx0" brushRef="#br0">0 224 24575,'15'1'0,"-1"1"0,0 1 0,0 1 0,19 6 0,-14-4 0,66 29 0,-63-25 0,0-1 0,42 12 0,-41-16 0,138 25 0,-140-27 0,0-1 0,0-2 0,0 0 0,0-1 0,35-7 0,-43 4 0,1-1 0,-1-1 0,0 0 0,0-1 0,-1 0 0,0-1 0,20-16 0,-16 11 0,0 2 0,0 0 0,25-11 0,-16 9 0,1-1 0,39-31 0,20-11 0,-49 36 0,1 2 0,1 1 0,52-16 0,-78 30 0,1-1 0,-1 1 0,1 1 0,-1 1 0,1-1 0,0 2 0,-1 0 0,1 0 0,0 2 0,-1-1 0,1 1 0,-1 1 0,1 0 0,-1 1 0,12 6 0,-15-5 15,1 2-1,-2-1 0,1 1 1,-1 0-1,12 13 1,-15-13-147,1-1 0,-1 0 0,1-1 0,1 0 0,-1 0 0,1 0 0,0 0 0,0-1 0,1 0 0,9 3 0,2-3-6694</inkml:trace>
</inkml:ink>
</file>

<file path=ppt/ink/ink1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1-07T22:35:30.267"/>
    </inkml:context>
    <inkml:brush xml:id="br0">
      <inkml:brushProperty name="width" value="0.05" units="cm"/>
      <inkml:brushProperty name="height" value="0.05" units="cm"/>
      <inkml:brushProperty name="color" value="#F6630D"/>
    </inkml:brush>
  </inkml:definitions>
  <inkml:trace contextRef="#ctx0" brushRef="#br0">0 224 24575,'15'1'0,"-1"1"0,0 1 0,0 1 0,19 6 0,-14-4 0,66 29 0,-63-25 0,0-1 0,42 12 0,-41-16 0,138 25 0,-140-27 0,0-1 0,0-2 0,0 0 0,0-1 0,35-7 0,-43 4 0,1-1 0,-1-1 0,0 0 0,0-1 0,-1 0 0,0-1 0,20-16 0,-16 11 0,0 2 0,0 0 0,25-11 0,-16 9 0,1-1 0,39-31 0,20-11 0,-49 36 0,1 2 0,1 1 0,52-16 0,-78 30 0,1-1 0,-1 1 0,1 1 0,-1 1 0,1-1 0,0 2 0,-1 0 0,1 0 0,0 2 0,-1-1 0,1 1 0,-1 1 0,1 0 0,-1 1 0,12 6 0,-15-5 15,1 2-1,-2-1 0,1 1 1,-1 0-1,12 13 1,-15-13-147,1-1 0,-1 0 0,1-1 0,1 0 0,-1 0 0,1 0 0,0 0 0,0-1 0,1 0 0,9 3 0,2-3-6694</inkml:trace>
</inkml:ink>
</file>

<file path=ppt/ink/ink1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1-07T20:27:18.505"/>
    </inkml:context>
    <inkml:brush xml:id="br0">
      <inkml:brushProperty name="width" value="0.05" units="cm"/>
      <inkml:brushProperty name="height" value="0.05" units="cm"/>
      <inkml:brushProperty name="color" value="#F6630D"/>
    </inkml:brush>
  </inkml:definitions>
  <inkml:trace contextRef="#ctx0" brushRef="#br0">0 224 24575,'15'1'0,"-1"1"0,0 1 0,0 1 0,19 6 0,-14-4 0,66 29 0,-63-25 0,0-1 0,42 12 0,-41-16 0,138 25 0,-140-27 0,0-1 0,0-2 0,0 0 0,0-1 0,35-7 0,-43 4 0,1-1 0,-1-1 0,0 0 0,0-1 0,-1 0 0,0-1 0,20-16 0,-16 11 0,0 2 0,0 0 0,25-11 0,-16 9 0,1-1 0,39-31 0,20-11 0,-49 36 0,1 2 0,1 1 0,52-16 0,-78 30 0,1-1 0,-1 1 0,1 1 0,-1 1 0,1-1 0,0 2 0,-1 0 0,1 0 0,0 2 0,-1-1 0,1 1 0,-1 1 0,1 0 0,-1 1 0,12 6 0,-15-5 15,1 2-1,-2-1 0,1 1 1,-1 0-1,12 13 1,-15-13-147,1-1 0,-1 0 0,1-1 0,1 0 0,-1 0 0,1 0 0,0 0 0,0-1 0,1 0 0,9 3 0,2-3-6694</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6T22:58:37.489"/>
    </inkml:context>
    <inkml:brush xml:id="br0">
      <inkml:brushProperty name="width" value="0.05" units="cm"/>
      <inkml:brushProperty name="height" value="0.05" units="cm"/>
      <inkml:brushProperty name="color" value="#5B2D90"/>
    </inkml:brush>
  </inkml:definitions>
  <inkml:trace contextRef="#ctx0" brushRef="#br0">1 1 24575,'0'0'-8191</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26T22:21:43.527"/>
    </inkml:context>
    <inkml:brush xml:id="br0">
      <inkml:brushProperty name="width" value="0.05" units="cm"/>
      <inkml:brushProperty name="height" value="0.05" units="cm"/>
      <inkml:brushProperty name="color" value="#333333"/>
    </inkml:brush>
  </inkml:definitions>
  <inkml:trace contextRef="#ctx0" brushRef="#br0">1 374 24575,'1221'0'0,"-925"-15"0,-27 0 0,230 34 0,-397-10 0,-39-3 0,93 19 0,-101-14 0,1-2 0,85 3 0,117-13 0,-102-1 0,-128 1 0,0-2 0,0-1 0,0-1 0,-1-1 0,34-13 0,-36 13 0,0 0 0,0 1 0,1 1 0,28 0 0,108 6 0,-64 1 0,-80-2 0,-14-1 0,0 1 0,0-1 0,1 0 0,-1 0 0,0 0 0,0 0 0,1-1 0,-1 0 0,0 0 0,0 0 0,6-3 0,-9 4 0,-1 0 0,0-1 0,1 1 0,-1 0 0,0-1 0,1 1 0,-1 0 0,0-1 0,1 1 0,-1 0 0,0-1 0,0 1 0,1 0 0,-1-1 0,0 1 0,0-1 0,0 1 0,0-1 0,0 1 0,1 0 0,-1-1 0,0 1 0,0-1 0,0 1 0,0-1 0,0 1 0,0-1 0,-1 1 0,1-1 0,0 1 0,0-1 0,-12-15 0,-23-11 0,32 26 0,-37-24 0,-2 2 0,-77-30 0,-99-22 0,-5-2 0,169 56 0,-58-13 0,82 31 0,23 8 0,18 7 0,19 7 0,1-1 0,1-1 0,61 22 0,-21-10 0,-30-10 0,178 69 0,-150-74 0,-57-12 0,0 0 0,0 1 0,0 0 0,0 1 0,20 8 0,15 8 0,-40-18 0,1 1 0,-2-1 0,1 2 0,0-1 0,-1 1 0,1 0 0,-1 1 0,0 0 0,12 11 0,-18-14 0,1 1 0,-1-1 0,0 1 0,1 0 0,-1 0 0,0 0 0,-1-1 0,1 1 0,0 0 0,-1 0 0,0 0 0,0 0 0,0 0 0,0 0 0,0 0 0,0 0 0,-1 0 0,0 0 0,1 0 0,-1 0 0,-2 4 0,-4 10 0,0 0 0,-14 21 0,13-23 0,-94 166 23,-68 132-1411,154-277-5438</inkml:trace>
</inkml:ink>
</file>

<file path=ppt/ink/ink2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1-07T22:44:01.042"/>
    </inkml:context>
    <inkml:brush xml:id="br0">
      <inkml:brushProperty name="width" value="0.05" units="cm"/>
      <inkml:brushProperty name="height" value="0.05" units="cm"/>
      <inkml:brushProperty name="color" value="#F6630D"/>
    </inkml:brush>
  </inkml:definitions>
  <inkml:trace contextRef="#ctx0" brushRef="#br0">0 224 24575,'15'1'0,"-1"1"0,0 1 0,0 1 0,19 6 0,-14-4 0,66 29 0,-63-25 0,0-1 0,42 12 0,-41-16 0,138 25 0,-140-27 0,0-1 0,0-2 0,0 0 0,0-1 0,35-7 0,-43 4 0,1-1 0,-1-1 0,0 0 0,0-1 0,-1 0 0,0-1 0,20-16 0,-16 11 0,0 2 0,0 0 0,25-11 0,-16 9 0,1-1 0,39-31 0,20-11 0,-49 36 0,1 2 0,1 1 0,52-16 0,-78 30 0,1-1 0,-1 1 0,1 1 0,-1 1 0,1-1 0,0 2 0,-1 0 0,1 0 0,0 2 0,-1-1 0,1 1 0,-1 1 0,1 0 0,-1 1 0,12 6 0,-15-5 15,1 2-1,-2-1 0,1 1 1,-1 0-1,12 13 1,-15-13-147,1-1 0,-1 0 0,1-1 0,1 0 0,-1 0 0,1 0 0,0 0 0,0-1 0,1 0 0,9 3 0,2-3-6694</inkml:trace>
</inkml:ink>
</file>

<file path=ppt/ink/ink2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1-07T18:36:35.547"/>
    </inkml:context>
    <inkml:brush xml:id="br0">
      <inkml:brushProperty name="width" value="0.05" units="cm"/>
      <inkml:brushProperty name="height" value="0.05" units="cm"/>
      <inkml:brushProperty name="color" value="#F6630D"/>
    </inkml:brush>
  </inkml:definitions>
  <inkml:trace contextRef="#ctx0" brushRef="#br0">0 224 24575,'15'1'0,"-1"1"0,0 1 0,0 1 0,19 6 0,-14-4 0,66 29 0,-63-25 0,0-1 0,42 12 0,-41-16 0,138 25 0,-140-27 0,0-1 0,0-2 0,0 0 0,0-1 0,35-7 0,-43 4 0,1-1 0,-1-1 0,0 0 0,0-1 0,-1 0 0,0-1 0,20-16 0,-16 11 0,0 2 0,0 0 0,25-11 0,-16 9 0,1-1 0,39-31 0,20-11 0,-49 36 0,1 2 0,1 1 0,52-16 0,-78 30 0,1-1 0,-1 1 0,1 1 0,-1 1 0,1-1 0,0 2 0,-1 0 0,1 0 0,0 2 0,-1-1 0,1 1 0,-1 1 0,1 0 0,-1 1 0,12 6 0,-15-5 15,1 2-1,-2-1 0,1 1 1,-1 0-1,12 13 1,-15-13-147,1-1 0,-1 0 0,1-1 0,1 0 0,-1 0 0,1 0 0,0 0 0,0-1 0,1 0 0,9 3 0,2-3-6694</inkml:trace>
</inkml:ink>
</file>

<file path=ppt/ink/ink2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1-07T20:37:03.853"/>
    </inkml:context>
    <inkml:brush xml:id="br0">
      <inkml:brushProperty name="width" value="0.05" units="cm"/>
      <inkml:brushProperty name="height" value="0.05" units="cm"/>
      <inkml:brushProperty name="color" value="#F6630D"/>
    </inkml:brush>
  </inkml:definitions>
  <inkml:trace contextRef="#ctx0" brushRef="#br0">0 224 24575,'15'1'0,"-1"1"0,0 1 0,0 1 0,19 6 0,-14-4 0,66 29 0,-63-25 0,0-1 0,42 12 0,-41-16 0,138 25 0,-140-27 0,0-1 0,0-2 0,0 0 0,0-1 0,35-7 0,-43 4 0,1-1 0,-1-1 0,0 0 0,0-1 0,-1 0 0,0-1 0,20-16 0,-16 11 0,0 2 0,0 0 0,25-11 0,-16 9 0,1-1 0,39-31 0,20-11 0,-49 36 0,1 2 0,1 1 0,52-16 0,-78 30 0,1-1 0,-1 1 0,1 1 0,-1 1 0,1-1 0,0 2 0,-1 0 0,1 0 0,0 2 0,-1-1 0,1 1 0,-1 1 0,1 0 0,-1 1 0,12 6 0,-15-5 15,1 2-1,-2-1 0,1 1 1,-1 0-1,12 13 1,-15-13-147,1-1 0,-1 0 0,1-1 0,1 0 0,-1 0 0,1 0 0,0 0 0,0-1 0,1 0 0,9 3 0,2-3-6694</inkml:trace>
</inkml:ink>
</file>

<file path=ppt/ink/ink2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1-07T21:15:03.408"/>
    </inkml:context>
    <inkml:brush xml:id="br0">
      <inkml:brushProperty name="width" value="0.05" units="cm"/>
      <inkml:brushProperty name="height" value="0.05" units="cm"/>
      <inkml:brushProperty name="color" value="#F6630D"/>
    </inkml:brush>
  </inkml:definitions>
  <inkml:trace contextRef="#ctx0" brushRef="#br0">0 224 24575,'15'1'0,"-1"1"0,0 1 0,0 1 0,19 6 0,-14-4 0,66 29 0,-63-25 0,0-1 0,42 12 0,-41-16 0,138 25 0,-140-27 0,0-1 0,0-2 0,0 0 0,0-1 0,35-7 0,-43 4 0,1-1 0,-1-1 0,0 0 0,0-1 0,-1 0 0,0-1 0,20-16 0,-16 11 0,0 2 0,0 0 0,25-11 0,-16 9 0,1-1 0,39-31 0,20-11 0,-49 36 0,1 2 0,1 1 0,52-16 0,-78 30 0,1-1 0,-1 1 0,1 1 0,-1 1 0,1-1 0,0 2 0,-1 0 0,1 0 0,0 2 0,-1-1 0,1 1 0,-1 1 0,1 0 0,-1 1 0,12 6 0,-15-5 15,1 2-1,-2-1 0,1 1 1,-1 0-1,12 13 1,-15-13-147,1-1 0,-1 0 0,1-1 0,1 0 0,-1 0 0,1 0 0,0 0 0,0-1 0,1 0 0,9 3 0,2-3-6694</inkml:trace>
</inkml:ink>
</file>

<file path=ppt/ink/ink2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1-07T22:27:16.325"/>
    </inkml:context>
    <inkml:brush xml:id="br0">
      <inkml:brushProperty name="width" value="0.05" units="cm"/>
      <inkml:brushProperty name="height" value="0.05" units="cm"/>
      <inkml:brushProperty name="color" value="#F6630D"/>
    </inkml:brush>
  </inkml:definitions>
  <inkml:trace contextRef="#ctx0" brushRef="#br0">0 224 24575,'15'1'0,"-1"1"0,0 1 0,0 1 0,19 6 0,-14-4 0,66 29 0,-63-25 0,0-1 0,42 12 0,-41-16 0,138 25 0,-140-27 0,0-1 0,0-2 0,0 0 0,0-1 0,35-7 0,-43 4 0,1-1 0,-1-1 0,0 0 0,0-1 0,-1 0 0,0-1 0,20-16 0,-16 11 0,0 2 0,0 0 0,25-11 0,-16 9 0,1-1 0,39-31 0,20-11 0,-49 36 0,1 2 0,1 1 0,52-16 0,-78 30 0,1-1 0,-1 1 0,1 1 0,-1 1 0,1-1 0,0 2 0,-1 0 0,1 0 0,0 2 0,-1-1 0,1 1 0,-1 1 0,1 0 0,-1 1 0,12 6 0,-15-5 15,1 2-1,-2-1 0,1 1 1,-1 0-1,12 13 1,-15-13-147,1-1 0,-1 0 0,1-1 0,1 0 0,-1 0 0,1 0 0,0 0 0,0-1 0,1 0 0,9 3 0,2-3-6694</inkml:trace>
</inkml:ink>
</file>

<file path=ppt/ink/ink2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1-07T23:41:49.495"/>
    </inkml:context>
    <inkml:brush xml:id="br0">
      <inkml:brushProperty name="width" value="0.05" units="cm"/>
      <inkml:brushProperty name="height" value="0.05" units="cm"/>
      <inkml:brushProperty name="color" value="#AB008B"/>
    </inkml:brush>
  </inkml:definitions>
  <inkml:trace contextRef="#ctx0" brushRef="#br0">0 299 24575,'217'2'0,"235"-5"0,-389-2 0,88-20 0,-41 5 0,-43 14 0,1 2 0,80 6 0,-31 1 0,883-3 0,-990 0 0,1-1 0,0-1 0,0 0 0,-1 0 0,1-1 0,-1 0 0,0-1 0,0 0 0,0-1 0,0 0 0,10-7 0,-19 11 0,0 1 0,-1 0 0,1-1 0,-1 1 0,1-1 0,-1 1 0,1-1 0,-1 1 0,0-1 0,1 1 0,-1-1 0,0 1 0,1-1 0,-1 1 0,0-1 0,1 0 0,-1 1 0,0-1 0,0 1 0,0-1 0,0 0 0,0 1 0,0-1 0,0 0 0,0 1 0,0-1 0,0 0 0,0 1 0,0-1 0,0 0 0,0 1 0,0-1 0,-1 0 0,1 1 0,0-1 0,-1 1 0,1-1 0,0 1 0,-1-1 0,1 1 0,-1-1 0,1 1 0,0-1 0,-2 0 0,-26-25 0,22 22 0,-8-7 0,-1 2 0,-1-1 0,1 2 0,-1 0 0,-1 1 0,-19-6 0,-106-22 0,121 31 0,0-2 0,0-1 0,1 0 0,-22-12 0,138 53 0,-57-19 0,-5-3 0,0 2 0,-1 1 0,32 20 0,-47-25 0,1 0 0,28 10 0,27 14 0,-67-30 0,0 0 0,0 1 0,-1 0 0,0 0 0,0 1 0,-1-1 0,1 1 0,5 9 0,-10-14 0,0 0 0,0 0 0,0 1 0,0-1 0,0 1 0,0-1 0,0 1 0,-1-1 0,1 1 0,0 0 0,-1-1 0,0 1 0,1 0 0,-1-1 0,0 1 0,0 0 0,0-1 0,0 1 0,0 0 0,0 0 0,0-1 0,-1 1 0,1 0 0,0-1 0,-1 1 0,0 0 0,1-1 0,-1 1 0,0-1 0,0 1 0,0-1 0,0 0 0,0 1 0,0-1 0,0 0 0,-2 2 0,-4 2 0,-1 0 0,0-1 0,0 1 0,0-2 0,-16 7 0,-11 4 0,-2 7 0,22-11 0,-1-1 0,0-1 0,-23 8 0,18-8 33,0 2 1,1 0-1,-22 14 0,-34 16-1531,59-33-5328</inkml:trace>
</inkml:ink>
</file>

<file path=ppt/ink/ink2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1-07T23:45:51.142"/>
    </inkml:context>
    <inkml:brush xml:id="br0">
      <inkml:brushProperty name="width" value="0.05" units="cm"/>
      <inkml:brushProperty name="height" value="0.05" units="cm"/>
      <inkml:brushProperty name="color" value="#AB008B"/>
    </inkml:brush>
  </inkml:definitions>
  <inkml:trace contextRef="#ctx0" brushRef="#br0">0 299 24575,'217'2'0,"235"-5"0,-389-2 0,88-20 0,-41 5 0,-43 14 0,1 2 0,80 6 0,-31 1 0,883-3 0,-990 0 0,1-1 0,0-1 0,0 0 0,-1 0 0,1-1 0,-1 0 0,0-1 0,0 0 0,0-1 0,0 0 0,10-7 0,-19 11 0,0 1 0,-1 0 0,1-1 0,-1 1 0,1-1 0,-1 1 0,1-1 0,-1 1 0,0-1 0,1 1 0,-1-1 0,0 1 0,1-1 0,-1 1 0,0-1 0,1 0 0,-1 1 0,0-1 0,0 1 0,0-1 0,0 0 0,0 1 0,0-1 0,0 0 0,0 1 0,0-1 0,0 0 0,0 1 0,0-1 0,0 0 0,0 1 0,0-1 0,-1 0 0,1 1 0,0-1 0,-1 1 0,1-1 0,0 1 0,-1-1 0,1 1 0,-1-1 0,1 1 0,0-1 0,-2 0 0,-26-25 0,22 22 0,-8-7 0,-1 2 0,-1-1 0,1 2 0,-1 0 0,-1 1 0,-19-6 0,-106-22 0,121 31 0,0-2 0,0-1 0,1 0 0,-22-12 0,138 53 0,-57-19 0,-5-3 0,0 2 0,-1 1 0,32 20 0,-47-25 0,1 0 0,28 10 0,27 14 0,-67-30 0,0 0 0,0 1 0,-1 0 0,0 0 0,0 1 0,-1-1 0,1 1 0,5 9 0,-10-14 0,0 0 0,0 0 0,0 1 0,0-1 0,0 1 0,0-1 0,0 1 0,-1-1 0,1 1 0,0 0 0,-1-1 0,0 1 0,1 0 0,-1-1 0,0 1 0,0 0 0,0-1 0,0 1 0,0 0 0,0 0 0,0-1 0,-1 1 0,1 0 0,0-1 0,-1 1 0,0 0 0,1-1 0,-1 1 0,0-1 0,0 1 0,0-1 0,0 0 0,0 1 0,0-1 0,0 0 0,-2 2 0,-4 2 0,-1 0 0,0-1 0,0 1 0,0-2 0,-16 7 0,-11 4 0,-2 7 0,22-11 0,-1-1 0,0-1 0,-23 8 0,18-8 33,0 2 1,1 0-1,-22 14 0,-34 16-1531,59-33-5328</inkml:trace>
</inkml:ink>
</file>

<file path=ppt/ink/ink2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4-05T15:34:56.966"/>
    </inkml:context>
    <inkml:brush xml:id="br0">
      <inkml:brushProperty name="width" value="0.05" units="cm"/>
      <inkml:brushProperty name="height" value="0.05" units="cm"/>
      <inkml:brushProperty name="color" value="#F6630D"/>
    </inkml:brush>
  </inkml:definitions>
  <inkml:trace contextRef="#ctx0" brushRef="#br0">0 224 24575,'15'1'0,"-1"1"0,0 1 0,0 1 0,19 6 0,-14-4 0,66 29 0,-63-25 0,0-1 0,42 12 0,-41-16 0,138 25 0,-140-27 0,0-1 0,0-2 0,0 0 0,0-1 0,35-7 0,-43 4 0,1-1 0,-1-1 0,0 0 0,0-1 0,-1 0 0,0-1 0,20-16 0,-16 11 0,0 2 0,0 0 0,25-11 0,-16 9 0,1-1 0,39-31 0,20-11 0,-49 36 0,1 2 0,1 1 0,52-16 0,-78 30 0,1-1 0,-1 1 0,1 1 0,-1 1 0,1-1 0,0 2 0,-1 0 0,1 0 0,0 2 0,-1-1 0,1 1 0,-1 1 0,1 0 0,-1 1 0,12 6 0,-15-5 15,1 2-1,-2-1 0,1 1 1,-1 0-1,12 13 1,-15-13-147,1-1 0,-1 0 0,1-1 0,1 0 0,-1 0 0,1 0 0,0 0 0,0-1 0,1 0 0,9 3 0,2-3-6694</inkml:trace>
</inkml:ink>
</file>

<file path=ppt/ink/ink2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4-05T16:05:47.924"/>
    </inkml:context>
    <inkml:brush xml:id="br0">
      <inkml:brushProperty name="width" value="0.05" units="cm"/>
      <inkml:brushProperty name="height" value="0.05" units="cm"/>
      <inkml:brushProperty name="color" value="#F6630D"/>
    </inkml:brush>
  </inkml:definitions>
  <inkml:trace contextRef="#ctx0" brushRef="#br0">0 224 24575,'15'1'0,"-1"1"0,0 1 0,0 1 0,19 6 0,-14-4 0,66 29 0,-63-25 0,0-1 0,42 12 0,-41-16 0,138 25 0,-140-27 0,0-1 0,0-2 0,0 0 0,0-1 0,35-7 0,-43 4 0,1-1 0,-1-1 0,0 0 0,0-1 0,-1 0 0,0-1 0,20-16 0,-16 11 0,0 2 0,0 0 0,25-11 0,-16 9 0,1-1 0,39-31 0,20-11 0,-49 36 0,1 2 0,1 1 0,52-16 0,-78 30 0,1-1 0,-1 1 0,1 1 0,-1 1 0,1-1 0,0 2 0,-1 0 0,1 0 0,0 2 0,-1-1 0,1 1 0,-1 1 0,1 0 0,-1 1 0,12 6 0,-15-5 15,1 2-1,-2-1 0,1 1 1,-1 0-1,12 13 1,-15-13-147,1-1 0,-1 0 0,1-1 0,1 0 0,-1 0 0,1 0 0,0 0 0,0-1 0,1 0 0,9 3 0,2-3-6694</inkml:trace>
</inkml:ink>
</file>

<file path=ppt/ink/ink2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4-22T22:32:57.159"/>
    </inkml:context>
    <inkml:brush xml:id="br0">
      <inkml:brushProperty name="width" value="0.05" units="cm"/>
      <inkml:brushProperty name="height" value="0.05" units="cm"/>
      <inkml:brushProperty name="color" value="#F6630D"/>
    </inkml:brush>
  </inkml:definitions>
  <inkml:trace contextRef="#ctx0" brushRef="#br0">0 224 24575,'15'1'0,"-1"1"0,0 1 0,0 1 0,19 6 0,-14-4 0,66 29 0,-63-25 0,0-1 0,42 12 0,-41-16 0,138 25 0,-140-27 0,0-1 0,0-2 0,0 0 0,0-1 0,35-7 0,-43 4 0,1-1 0,-1-1 0,0 0 0,0-1 0,-1 0 0,0-1 0,20-16 0,-16 11 0,0 2 0,0 0 0,25-11 0,-16 9 0,1-1 0,39-31 0,20-11 0,-49 36 0,1 2 0,1 1 0,52-16 0,-78 30 0,1-1 0,-1 1 0,1 1 0,-1 1 0,1-1 0,0 2 0,-1 0 0,1 0 0,0 2 0,-1-1 0,1 1 0,-1 1 0,1 0 0,-1 1 0,12 6 0,-15-5 15,1 2-1,-2-1 0,1 1 1,-1 0-1,12 13 1,-15-13-147,1-1 0,-1 0 0,1-1 0,1 0 0,-1 0 0,1 0 0,0 0 0,0-1 0,1 0 0,9 3 0,2-3-6694</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30T22:34:50.066"/>
    </inkml:context>
    <inkml:brush xml:id="br0">
      <inkml:brushProperty name="width" value="0.05" units="cm"/>
      <inkml:brushProperty name="height" value="0.05" units="cm"/>
      <inkml:brushProperty name="color" value="#E71224"/>
    </inkml:brush>
  </inkml:definitions>
  <inkml:trace contextRef="#ctx0" brushRef="#br0">1 241 24575,'1788'0'0,"-1787"0"0,39-4 0,-39 4 0,-1 0 0,1 0 0,0 0 0,-1 0 0,1-1 0,-1 1 0,1 0 0,0-1 0,-1 1 0,1 0 0,-1-1 0,1 1 0,-1-1 0,1 1 0,-1-1 0,1 1 0,-1-1 0,0 1 0,1-1 0,-1 0 0,0 1 0,1-1 0,-1 1 0,0-1 0,0 0 0,0 1 0,1-1 0,-1 0 0,0 1 0,0-1 0,0 0 0,0 1 0,0-1 0,0 0 0,0 1 0,0-1 0,-1 0 0,1 1 0,0-1 0,0 0 0,-1 1 0,1-1 0,0 1 0,0-1 0,-1 0 0,1 1 0,-1-1 0,1 1 0,-1-1 0,1 1 0,-1-1 0,0 0 0,-3-4 0,-1 0 0,1 1 0,-1-1 0,0 1 0,-1 0 0,1 0 0,0 1 0,-1-1 0,0 1 0,0 1 0,-9-4 0,-10-2 0,-41-8 0,27 8 0,-25-5 0,-41-12 0,95 22 0,0-1 0,0 0 0,1 0 0,-1-1 0,1-1 0,0 1 0,-14-13 0,16 12 0,-1 0 0,1 1 0,-16-8 0,11 7 0,10 2 0,14 5 0,25 7 0,-30-7 0,57 11 0,-38-8 0,0 1 0,-1 1 0,30 11 0,22 9 0,-54-20 0,0 2 0,34 15 0,-53-20 0,1-1 0,0 1 0,-1 0 0,1 1 0,-1-1 0,0 1 0,0-1 0,0 1 0,4 7 0,-7-9 0,0-1 0,0 1 0,0 0 0,-1-1 0,1 1 0,-1 0 0,1-1 0,-1 1 0,1 0 0,-1 0 0,0-1 0,0 1 0,0 0 0,0 0 0,0-1 0,-1 1 0,1 0 0,0 0 0,-1-1 0,1 1 0,-1 0 0,0-1 0,1 1 0,-1-1 0,0 1 0,0-1 0,0 1 0,0-1 0,0 1 0,-1-1 0,1 0 0,-2 2 0,-144 123 0,0 0 0,144-123-114,0 1 1,0 0-1,0-1 0,1 1 0,0 0 1,-1 0-1,2 0 0,-1 0 0,0 1 1,1-1-1,-2 9 0,-1 12-6712</inkml:trace>
</inkml:ink>
</file>

<file path=ppt/ink/ink2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4-22T22:41:29.825"/>
    </inkml:context>
    <inkml:brush xml:id="br0">
      <inkml:brushProperty name="width" value="0.05" units="cm"/>
      <inkml:brushProperty name="height" value="0.05" units="cm"/>
      <inkml:brushProperty name="color" value="#F6630D"/>
    </inkml:brush>
  </inkml:definitions>
  <inkml:trace contextRef="#ctx0" brushRef="#br0">0 224 24575,'15'1'0,"-1"1"0,0 1 0,0 1 0,19 6 0,-14-4 0,66 29 0,-63-25 0,0-1 0,42 12 0,-41-16 0,138 25 0,-140-27 0,0-1 0,0-2 0,0 0 0,0-1 0,35-7 0,-43 4 0,1-1 0,-1-1 0,0 0 0,0-1 0,-1 0 0,0-1 0,20-16 0,-16 11 0,0 2 0,0 0 0,25-11 0,-16 9 0,1-1 0,39-31 0,20-11 0,-49 36 0,1 2 0,1 1 0,52-16 0,-78 30 0,1-1 0,-1 1 0,1 1 0,-1 1 0,1-1 0,0 2 0,-1 0 0,1 0 0,0 2 0,-1-1 0,1 1 0,-1 1 0,1 0 0,-1 1 0,12 6 0,-15-5 15,1 2-1,-2-1 0,1 1 1,-1 0-1,12 13 1,-15-13-147,1-1 0,-1 0 0,1-1 0,1 0 0,-1 0 0,1 0 0,0 0 0,0-1 0,1 0 0,9 3 0,2-3-6694</inkml:trace>
</inkml:ink>
</file>

<file path=ppt/ink/ink2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4-08T19:21:10.732"/>
    </inkml:context>
    <inkml:brush xml:id="br0">
      <inkml:brushProperty name="width" value="0.05" units="cm"/>
      <inkml:brushProperty name="height" value="0.05" units="cm"/>
      <inkml:brushProperty name="color" value="#F6630D"/>
    </inkml:brush>
  </inkml:definitions>
  <inkml:trace contextRef="#ctx0" brushRef="#br0">0 224 24575,'15'1'0,"-1"1"0,0 1 0,0 1 0,19 6 0,-14-4 0,66 29 0,-63-25 0,0-1 0,42 12 0,-41-16 0,138 25 0,-140-27 0,0-1 0,0-2 0,0 0 0,0-1 0,35-7 0,-43 4 0,1-1 0,-1-1 0,0 0 0,0-1 0,-1 0 0,0-1 0,20-16 0,-16 11 0,0 2 0,0 0 0,25-11 0,-16 9 0,1-1 0,39-31 0,20-11 0,-49 36 0,1 2 0,1 1 0,52-16 0,-78 30 0,1-1 0,-1 1 0,1 1 0,-1 1 0,1-1 0,0 2 0,-1 0 0,1 0 0,0 2 0,-1-1 0,1 1 0,-1 1 0,1 0 0,-1 1 0,12 6 0,-15-5 15,1 2-1,-2-1 0,1 1 1,-1 0-1,12 13 1,-15-13-147,1-1 0,-1 0 0,1-1 0,1 0 0,-1 0 0,1 0 0,0 0 0,0-1 0,1 0 0,9 3 0,2-3-6694</inkml:trace>
</inkml:ink>
</file>

<file path=ppt/ink/ink2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4-21T16:43:32.741"/>
    </inkml:context>
    <inkml:brush xml:id="br0">
      <inkml:brushProperty name="width" value="0.05" units="cm"/>
      <inkml:brushProperty name="height" value="0.05" units="cm"/>
      <inkml:brushProperty name="color" value="#F6630D"/>
    </inkml:brush>
  </inkml:definitions>
  <inkml:trace contextRef="#ctx0" brushRef="#br0">0 224 24575,'15'1'0,"-1"1"0,0 1 0,0 1 0,19 6 0,-14-4 0,66 29 0,-63-25 0,0-1 0,42 12 0,-41-16 0,138 25 0,-140-27 0,0-1 0,0-2 0,0 0 0,0-1 0,35-7 0,-43 4 0,1-1 0,-1-1 0,0 0 0,0-1 0,-1 0 0,0-1 0,20-16 0,-16 11 0,0 2 0,0 0 0,25-11 0,-16 9 0,1-1 0,39-31 0,20-11 0,-49 36 0,1 2 0,1 1 0,52-16 0,-78 30 0,1-1 0,-1 1 0,1 1 0,-1 1 0,1-1 0,0 2 0,-1 0 0,1 0 0,0 2 0,-1-1 0,1 1 0,-1 1 0,1 0 0,-1 1 0,12 6 0,-15-5 15,1 2-1,-2-1 0,1 1 1,-1 0-1,12 13 1,-15-13-147,1-1 0,-1 0 0,1-1 0,1 0 0,-1 0 0,1 0 0,0 0 0,0-1 0,1 0 0,9 3 0,2-3-6694</inkml:trace>
</inkml:ink>
</file>

<file path=ppt/ink/ink2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4-05T15:37:02.081"/>
    </inkml:context>
    <inkml:brush xml:id="br0">
      <inkml:brushProperty name="width" value="0.05" units="cm"/>
      <inkml:brushProperty name="height" value="0.05" units="cm"/>
      <inkml:brushProperty name="color" value="#004F8B"/>
    </inkml:brush>
  </inkml:definitions>
  <inkml:trace contextRef="#ctx0" brushRef="#br0">0 22 24575,'9'1'0,"0"0"0,0 1 0,-1 0 0,1 0 0,-1 1 0,14 6 0,9 4 0,19 1 0,1-2 0,0-2 0,0-3 0,1-1 0,0-3 0,59-4 0,-84 0 0,0-1 0,-1-1 0,40-9 0,-46 7 0,-1 1 0,1 1 0,0 1 0,0 1 0,-1 1 0,1 1 0,0 0 0,23 5 0,-40-5 0,1 0 0,-1 1 0,1-1 0,-1 1 0,0-1 0,0 1 0,0 0 0,0 0 0,0 1 0,0-1 0,0 1 0,-1-1 0,1 1 0,-1 0 0,0 0 0,0 0 0,0 0 0,0 0 0,0 0 0,-1 1 0,0-1 0,1 1 0,-1-1 0,0 1 0,0 6 0,1 7 0,0 1 0,-2-1 0,0 1 0,-3 20 0,1-16 0,1-48 0,0 16 0,0-1 0,1 1 0,0-1 0,3-14 0,-2 22 0,-1 0 0,1 0 0,0 1 0,0-1 0,0 0 0,0 0 0,0 1 0,1-1 0,-1 1 0,1-1 0,0 1 0,0 0 0,0-1 0,0 1 0,0 0 0,0 0 0,1 1 0,-1-1 0,0 0 0,1 1 0,5-3 0,3 0 0,0 1 0,0 0 0,0 1 0,0 1 0,1-1 0,12 1 0,73 6 0,-33-2 0,-19-1 0,-15 0 0,48-3 0,-71 0 0,1 0 0,0 0 0,-1-1 0,0 1 0,1-2 0,-1 1 0,0-1 0,0 0 0,0-1 0,0 0 0,7-5 0,-10 5-80,-1 1 0,0-1-1,-1 1 1,1-1 0,-1 0-1,1 0 1,-1 0 0,0 0-1,-1 0 1,1-1 0,-1 1 0,1-1-1,-1 1 1,-1-1 0,1 1-1,-1-8 1,2-9-6746</inkml:trace>
</inkml:ink>
</file>

<file path=ppt/ink/ink2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4-05T15:37:06.299"/>
    </inkml:context>
    <inkml:brush xml:id="br0">
      <inkml:brushProperty name="width" value="0.05" units="cm"/>
      <inkml:brushProperty name="height" value="0.05" units="cm"/>
      <inkml:brushProperty name="color" value="#004F8B"/>
    </inkml:brush>
  </inkml:definitions>
  <inkml:trace contextRef="#ctx0" brushRef="#br0">1 1 24575,'12'10'0,"1"1"0,0-2 0,19 11 0,-1-1 0,-13-9 0,0-1 0,1-1 0,0-1 0,0-1 0,1 0 0,31 4 0,-32-6 0,2-1 0,-1-1 0,1-1 0,0 0 0,0-2 0,-1 0 0,1-2 0,-1 0 0,1-1 0,-1-1 0,32-12 0,-30 10 0,1 2 0,0 1 0,0 1 0,0 1 0,0 1 0,0 1 0,1 1 0,-1 1 0,0 1 0,34 9 0,-7-2 0,-30-6 0,1 0 0,-1 1 0,0 1 0,0 1 0,30 15 0,-26-10 0,-1 1 0,-1 1 0,0 1 0,-1 1 0,0 1 0,27 30 0,-45-43 0,1 1 0,0-1 0,0 0 0,1 0 0,-1-1 0,1 1 0,-1-1 0,1 0 0,0-1 0,10 5 0,-14-7 0,-1 0 0,1-1 0,0 1 0,-1 0 0,1 0 0,0 0 0,0-1 0,-1 1 0,1 0 0,0-1 0,-1 1 0,1-1 0,-1 1 0,1-1 0,-1 1 0,1-1 0,-1 1 0,1-1 0,-1 1 0,1-1 0,-1 0 0,0 1 0,1-1 0,-1 0 0,0 1 0,1-1 0,-1 0 0,0 1 0,0-1 0,0 0 0,0 0 0,0 1 0,0-3 0,3-29 0,-3 28 0,-1-26 0,1 19 0,0 0 0,0-1 0,1 1 0,2-13 0,-2 20 0,1 1 0,-1-1 0,0 0 0,1 1 0,0-1 0,0 1 0,0-1 0,0 1 0,0 0 0,1 0 0,0 0 0,-1 0 0,1 0 0,0 1 0,7-5 0,1-2 0,1 1 0,1 0 0,-1 1 0,1 1 0,1 0 0,-1 0 0,1 1 0,0 1 0,0 0 0,27-3 0,224 7 0,-114 2 0,-122 0 0,-1 0 0,30 8 0,-27-4 0,47 2 0,-62-8-120,-10 1 31,0 0 0,0-1 0,1 0 0,-1 0 0,0 0 1,0-1-1,0 0 0,0 0 0,0-1 0,0 0 0,0 0 0,0 0 0,8-5 0,-1-5-6737</inkml:trace>
</inkml:ink>
</file>

<file path=ppt/ink/ink2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4-05T18:21:35.568"/>
    </inkml:context>
    <inkml:brush xml:id="br0">
      <inkml:brushProperty name="width" value="0.05" units="cm"/>
      <inkml:brushProperty name="height" value="0.05" units="cm"/>
      <inkml:brushProperty name="color" value="#AB008B"/>
    </inkml:brush>
  </inkml:definitions>
  <inkml:trace contextRef="#ctx0" brushRef="#br0">986 0 24575,'-22'9'0,"1"1"0,0 1 0,1 1 0,0 1 0,1 0 0,-26 24 0,34-28 0,-39 33 0,3 2 0,2 3 0,1 1 0,-37 55 0,50-59 0,2 1 0,2 2 0,2 1 0,2 1 0,-20 65 0,33-81 0,2 0 0,2 0 0,0 0 0,3 1 0,1 0 0,2 41 0,4-30 0,1 0 0,3-1 0,1 0 0,18 48 0,75 194 0,32 100 0,-63-162 0,23 84 0,-80-249 0,-3 1 0,-2 0 0,1 84 0,2 118 0,0-1 0,-11-213 0,-2 0 0,-3-1 0,-2 0 0,-1 0 0,-3 0 0,-2-1 0,-2 0 0,-28 64 0,26-79 0,0 0 0,-2-1 0,-33 42 0,38-57 0,0-1 0,-1-1 0,0 0 0,-1 0 0,-1-2 0,0 0 0,-32 17 0,5-10 0,-2-1 0,-88 20 0,-34 12 0,150-42 0,-35 11 0,49-16 0,-1-1 0,0 0 0,0-1 0,0 1 0,0-1 0,0 0 0,0 0 0,0 0 0,-7-1 0,11 1 0,0 0 0,0 0 0,0 0 0,1 0 0,-1 0 0,0 0 0,0 0 0,0 0 0,0 0 0,0 0 0,0 0 0,0 0 0,1 0 0,-1 0 0,0 0 0,0 0 0,0-1 0,0 1 0,0 0 0,0 0 0,0 0 0,1 0 0,-1 0 0,0 0 0,0 0 0,0 0 0,0 0 0,0 0 0,0-1 0,0 1 0,0 0 0,0 0 0,0 0 0,0 0 0,0 0 0,0 0 0,0-1 0,0 1 0,0 0 0,0 0 0,0 0 0,0 0 0,0 0 0,0 0 0,0-1 0,0 1 0,0 0 0,0 0 0,0 0 0,0 0 0,0 0 0,0 0 0,0 0 0,0-1 0,0 1 0,0 0 0,0 0 0,0 0 0,-1 0 0,1 0 0,0 0 0,0 0 0,0 0 0,0 0 0,0 0 0,0 0 0,-1-1 0,13-3 0,0 1 0,1 2 0,0-1 0,-1 2 0,1 0 0,-1 0 0,1 1 0,0 1 0,21 5 0,101 37 0,-116-37 0,133 59 0,-136-57 0,1 1 0,-1 1 0,-1 0 0,0 1 0,0 1 0,23 27 0,-5-7 0,-24-22 0,0 0 0,-1 0 0,0 1 0,-1 0 0,0 0 0,-1 1 0,0-1 0,-1 2 0,-1-1 0,0 0 0,0 1 0,1 18 0,1 22 0,0 96 0,-6-142 0,-14 226 0,2-84 0,5-89 0,-28 120 0,-3 25 0,9-39 0,18-112 0,-9 104 0,18 361 0,4-250 0,-3-121 0,3 166 0,5-268 0,1 0 0,3 0 0,1-1 0,31 72 0,-29-78 0,71 168 0,-69-175 0,2-2 0,1 0 0,1-1 0,29 33 0,-28-39 0,2 0 0,0-2 0,2 0 0,42 28 0,25 11 0,3-4 0,159 70 0,-161-89-1365,-72-29-5461</inkml:trace>
</inkml:ink>
</file>

<file path=ppt/ink/ink2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4-21T17:09:38.809"/>
    </inkml:context>
    <inkml:brush xml:id="br0">
      <inkml:brushProperty name="width" value="0.05" units="cm"/>
      <inkml:brushProperty name="height" value="0.05" units="cm"/>
      <inkml:brushProperty name="color" value="#AB008B"/>
    </inkml:brush>
  </inkml:definitions>
  <inkml:trace contextRef="#ctx0" brushRef="#br0">1477 155 24575,'-57'-20'0,"0"3"0,-2 3 0,-61-8 0,-394 10 0,309 14 0,193-1 0,-1 0 0,0 1 0,1 0 0,-1 1 0,1 0 0,0 1 0,0 1 0,0 0 0,-18 10 0,11-3 0,0 0 0,1 1 0,0 1 0,-27 29 0,27-22 0,1-1 0,2 2 0,0 0 0,1 1 0,1 1 0,2 0 0,-15 39 0,15-26 0,0-1 0,3 1 0,1 1 0,-4 68 0,-2 43 0,-1 23 0,13-114 0,4 219 0,-1-257 0,1 0 0,1 0 0,0 0 0,2 0 0,0-1 0,12 25 0,64 103 0,-31-62 0,-45-75 0,4 10 0,0-1 0,2 0 0,0-1 0,1 0 0,1-1 0,0 0 0,2-1 0,19 16 0,-17-19 0,168 111 0,-160-109 0,1-2 0,1 0 0,0-2 0,1-1 0,42 8 0,-10-9 0,0-2 0,0-3 0,1-3 0,67-7 0,-108 4 0,1-1 0,-1-1 0,1 0 0,32-13 0,-41 12 0,0-1 0,-1 0 0,1-1 0,-2-1 0,1 0 0,-1 0 0,0-1 0,11-12 0,-1 0 0,-4 4 0,0 0 0,-1-1 0,-1-1 0,-1 0 0,-1-1 0,20-38 0,-9-7 0,29-120 0,-45 157 0,15-33 0,-13 35 0,12-41 0,-11 9 0,3-61 0,-4 23 0,-2 3 0,-5-146 0,-5 127 0,0 70 0,-10-57 0,6 58 0,-2-55 0,8 83 0,-1 0 0,-1 0 0,0 1 0,0-1 0,-2 1 0,1-1 0,-2 1 0,1 0 0,-2 0 0,1 1 0,-2-1 0,1 1 0,-14-15 0,-1 2 0,-1 1 0,-2 0 0,0 2 0,-33-22 0,50 39-114,0-1 1,0 0-1,1 0 0,0 0 0,0-1 1,1 0-1,-1 0 0,1-1 0,1 1 1,-1-1-1,-6-14 0,4-1-6712</inkml:trace>
</inkml:ink>
</file>

<file path=ppt/ink/ink2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4-21T17:09:40.891"/>
    </inkml:context>
    <inkml:brush xml:id="br0">
      <inkml:brushProperty name="width" value="0.05" units="cm"/>
      <inkml:brushProperty name="height" value="0.05" units="cm"/>
      <inkml:brushProperty name="color" value="#AB008B"/>
    </inkml:brush>
  </inkml:definitions>
  <inkml:trace contextRef="#ctx0" brushRef="#br0">1 0 24575,'30'17'0,"-1"0"0,0 2 0,49 43 0,68 79 0,-123-118 0,33 39 0,-2 2 0,-4 3 0,-2 2 0,71 139 0,-105-184 0,2 0 0,0 0 0,1-2 0,1 0 0,1-1 0,1-1 0,28 22 0,-25-26 0,1-1 0,0-1 0,1-1 0,39 15 0,111 26 0,-91-34-455,1-4 0,166 10 0,-200-25-6371</inkml:trace>
</inkml:ink>
</file>

<file path=ppt/ink/ink2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4-08T22:32:39.668"/>
    </inkml:context>
    <inkml:brush xml:id="br0">
      <inkml:brushProperty name="width" value="0.05" units="cm"/>
      <inkml:brushProperty name="height" value="0.05" units="cm"/>
      <inkml:brushProperty name="color" value="#AB008B"/>
    </inkml:brush>
  </inkml:definitions>
  <inkml:trace contextRef="#ctx0" brushRef="#br0">6124 6644 24575,'2'-31'0,"9"-56"0,1-5 0,-9-158 0,-3 214 0,0 26 0,-1 1 0,0 0 0,0-1 0,-1 1 0,-1 0 0,1 0 0,-1 0 0,-1 0 0,0 0 0,0 1 0,-1-1 0,1 1 0,-2 0 0,1 1 0,-1-1 0,-1 1 0,1 0 0,-1 1 0,-10-8 0,-11-6 0,-1 2 0,-1 1 0,0 1 0,-34-11 0,10 2 0,4 4 0,0 2 0,-2 3 0,-59-12 0,-164-18 0,102 19 0,71 12 0,-109-1 0,-103 13 0,255 4 0,-96 13 0,6 0 0,76-13 0,-245-4 0,270-3 0,0-2 0,-55-16 0,-25-6 0,92 22 0,1-2 0,0-1 0,-50-24 0,42 17 0,-58-18 0,-32-15 0,64 14 0,1-4 0,-100-77 0,35 21 0,-215-154 0,139 95 0,-190-129 0,99 82 0,-56-71 0,280 201 0,1-1 0,49 52 0,1-1 0,-42-51 0,-82-101 0,90 92 0,4-3 0,3-3 0,-53-124 0,50 62 0,36 93 0,-37-76 0,43 106 0,1-1 0,2 0 0,1 0 0,1-1 0,2 0 0,-5-45 0,7 9 0,8-131 0,0 155 0,1 0 0,2 1 0,2 0 0,2 0 0,21-52 0,-14 42 0,15-58 0,-24 71 0,2-1 0,2 2 0,32-65 0,96-139 0,-107 186 0,57-74 0,-73 105 0,1 0 0,1 2 0,2 0 0,-1 1 0,2 2 0,27-19 0,92-58 0,-111 75 0,0 2 0,39-17 0,-24 13 0,35-12 0,-57 26 0,0-1 0,26-15 0,220-134 0,-230 133 0,0-2 0,-3-1 0,65-65 0,59-68 0,-153 155 0,0 0 0,0 1 0,1 0 0,0 1 0,0 0 0,0 0 0,15-5 0,22-12 0,-44 21 0,1-1 0,-1 1 0,1-1 0,-1 0 0,0 0 0,0 0 0,0 0 0,0 0 0,0 0 0,0 0 0,-1-1 0,1 1 0,-1 0 0,0-1 0,2-3 0,-3 4 0,1 1 0,-1-1 0,0 1 0,0-1 0,0 1 0,0 0 0,0-1 0,-1 1 0,1-1 0,0 1 0,-1-1 0,1 1 0,-1 0 0,1-1 0,-1 1 0,0 0 0,1-1 0,-1 1 0,0 0 0,0 0 0,0 0 0,0 0 0,0 0 0,0 0 0,0 0 0,0 0 0,-1 0 0,1 0 0,0 1 0,-1-1 0,0 0 0,-9-4 0,0 0 0,0 1 0,0 1 0,-1 0 0,1 0 0,-1 1 0,-21-1 0,-91 4 0,79 1 0,-95 1 0,661-3 0,-516 0 0,0 0 0,1 1 0,-1-1 0,1 1 0,-1 1 0,0-1 0,1 1 0,-1 0 0,8 4 0,-12-6 0,0 1 0,0 0 0,0 0 0,0 0 0,0 0 0,1-1 0,-2 2 0,1-1 0,0 0 0,0 0 0,0 0 0,0 0 0,-1 0 0,1 1 0,0-1 0,-1 0 0,1 1 0,-1-1 0,0 0 0,1 1 0,-1-1 0,0 1 0,0-1 0,0 1 0,0-1 0,0 0 0,0 1 0,0-1 0,-1 1 0,1-1 0,0 0 0,-1 1 0,1-1 0,-1 0 0,0 1 0,1-1 0,-1 0 0,0 0 0,0 0 0,0 0 0,-1 3 0,-48 55 0,37-45 0,1 0 0,0 0 0,1 1 0,-13 25 0,-37 70 0,35-66 0,-26 59 0,5 4-1365,41-89-5461</inkml:trace>
</inkml:ink>
</file>

<file path=ppt/ink/ink2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4-08T22:33:07.770"/>
    </inkml:context>
    <inkml:brush xml:id="br0">
      <inkml:brushProperty name="width" value="0.05" units="cm"/>
      <inkml:brushProperty name="height" value="0.05" units="cm"/>
      <inkml:brushProperty name="color" value="#E71224"/>
    </inkml:brush>
  </inkml:definitions>
  <inkml:trace contextRef="#ctx0" brushRef="#br0">2110 1 24575,'-41'1'0,"0"2"0,0 2 0,-55 13 0,-115 42 0,23-5 0,154-47 0,1-3 0,-1-1 0,-36 1 0,-106-8 0,52 0 0,-154 3 0,265 1 0,1 0 0,0 1 0,0 0 0,0 1 0,0 0 0,-17 8 0,-69 34 0,80-35 0,-64 35 0,-143 108 0,212-145 0,2 1 0,-1 0 0,1 0 0,1 1 0,0 0 0,0 1 0,-15 23 0,14-18 0,-24 28 0,28-37 0,1 0 0,-1 1 0,1-1 0,1 2 0,-1-1 0,1 0 0,1 1 0,0 0 0,0 0 0,1 0 0,0 1 0,-2 11 0,2 28 0,2-1 0,7 71 0,-2-102 0,0 0 0,1-1 0,0 1 0,2-1 0,0 0 0,1 0 0,0-1 0,15 20 0,16 32 0,-32-54 0,-2-2 0,0-1 0,0 0 0,1 0 0,0 0 0,1-1 0,0 1 0,1-2 0,0 1 0,0-1 0,12 9 0,74 42 0,107 50 0,-162-88 0,57 43 0,-47-31 0,-35-23 0,0-2 0,1 0 0,0-1 0,0-1 0,1 0 0,0 0 0,0-2 0,1 0 0,-1-1 0,1 0 0,0-2 0,0 0 0,27-1 0,67-1 0,62-2 0,-14-20 0,-129 19 0,0-1 0,0-2 0,55-19 0,-49 13 0,72-14 0,7 4 0,-75 13 0,0 2 0,0 2 0,57-2 0,1694 10 0,-1756 0 0,52 8 0,-65-5 0,-1-2 0,0-1 0,1-1 0,0 0 0,-1-2 0,40-5 0,-25-1 0,1 2 0,0 1 0,0 2 0,1 2 0,-1 1 0,0 1 0,58 12 0,68 13 0,-104-19 0,-44-7 0,0 1 0,0 0 0,0 1 0,-1 1 0,23 8 0,6 9 0,-31-14 0,0-1 0,1-1 0,-1 0 0,1 0 0,21 4 0,30 2 0,2-3 0,97 0 0,-91-7 0,48-2 0,-104 0 0,0-1 0,0 0 0,0-1 0,0-1 0,18-7 0,9-13 0,-37 20 0,1 0 0,-1 0 0,1 0 0,0 1 0,0 0 0,15-4 0,315-61 0,-308 63 0,0 1 0,31 1 0,-27 1 0,36-6 0,-60 6 0,-1 0 0,1 0 0,0-1 0,-1-1 0,0 1 0,0-1 0,0 0 0,0-1 0,-1 0 0,0 0 0,0-1 0,0 0 0,0 0 0,-1 0 0,9-12 0,30-30 0,-31 35 0,-1 0 0,12-17 0,-21 24 0,0 0 0,-1 0 0,1-1 0,-1 1 0,-1-1 0,1 0 0,-1 1 0,0-1 0,1-8 0,9-54 0,-5 42 0,-3-1 0,3-34 0,-7 35 0,-2-173 0,1 191 0,0 0 0,-1 0 0,0 0 0,0 1 0,-1-1 0,0 1 0,-1-1 0,0 1 0,-6-9 0,0 2 0,-2 0 0,0 1 0,-20-18 0,26 26 0,0-1 0,1 0 0,0 0 0,-8-15 0,9 14 0,0 1 0,-1 0 0,1 0 0,-2 0 0,-10-11 0,0 5 0,-1 1 0,-29-16 0,-14-11 0,5 3 0,-2 1 0,-115-49 0,161 79 0,-4-3 0,0-1 0,-21-15 0,29 18 0,0 0 0,-1 1 0,0 0 0,0 0 0,-1 1 0,1 0 0,-1 0 0,0 1 0,0 0 0,-1 0 0,1 1 0,-13-1 0,-122-8 0,-93-2 0,-969 13 0,1008 14 0,-12 0 0,194-15 0,0 1 0,0 1 0,1 1 0,-1 0 0,0 1 0,-28 9 0,18-4 0,0-1 0,-1-1 0,0-1 0,0-1 0,-1-2 0,1-1 0,0-1 0,-1-1 0,1-1 0,0-1 0,-28-7 0,19 4 0,0 3 0,-55 0 0,52 3 0,-73-10 0,-40-9 0,34 6 0,57 5 0,22 4 0,-62-15 0,63 9 0,0 3 0,-72-6 0,-78 10 0,163 3 0,-374 1 0,391-1-273,0 0 0,1 0 0,-1 1 0,-10 3 0,1 2-6553</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30T22:35:22.662"/>
    </inkml:context>
    <inkml:brush xml:id="br0">
      <inkml:brushProperty name="width" value="0.05" units="cm"/>
      <inkml:brushProperty name="height" value="0.05" units="cm"/>
      <inkml:brushProperty name="color" value="#E71224"/>
    </inkml:brush>
  </inkml:definitions>
  <inkml:trace contextRef="#ctx0" brushRef="#br0">1 241 24575,'1788'0'0,"-1787"0"0,39-4 0,-39 4 0,-1 0 0,1 0 0,0 0 0,-1 0 0,1-1 0,-1 1 0,1 0 0,0-1 0,-1 1 0,1 0 0,-1-1 0,1 1 0,-1-1 0,1 1 0,-1-1 0,1 1 0,-1-1 0,0 1 0,1-1 0,-1 0 0,0 1 0,1-1 0,-1 1 0,0-1 0,0 0 0,0 1 0,1-1 0,-1 0 0,0 1 0,0-1 0,0 0 0,0 1 0,0-1 0,0 0 0,0 1 0,0-1 0,-1 0 0,1 1 0,0-1 0,0 0 0,-1 1 0,1-1 0,0 1 0,0-1 0,-1 0 0,1 1 0,-1-1 0,1 1 0,-1-1 0,1 1 0,-1-1 0,0 0 0,-3-4 0,-1 0 0,1 1 0,-1-1 0,0 1 0,-1 0 0,1 0 0,0 1 0,-1-1 0,0 1 0,0 1 0,-9-4 0,-10-2 0,-41-8 0,27 8 0,-25-5 0,-41-12 0,95 22 0,0-1 0,0 0 0,1 0 0,-1-1 0,1-1 0,0 1 0,-14-13 0,16 12 0,-1 0 0,1 1 0,-16-8 0,11 7 0,10 2 0,14 5 0,25 7 0,-30-7 0,57 11 0,-38-8 0,0 1 0,-1 1 0,30 11 0,22 9 0,-54-20 0,0 2 0,34 15 0,-53-20 0,1-1 0,0 1 0,-1 0 0,1 1 0,-1-1 0,0 1 0,0-1 0,0 1 0,4 7 0,-7-9 0,0-1 0,0 1 0,0 0 0,-1-1 0,1 1 0,-1 0 0,1-1 0,-1 1 0,1 0 0,-1 0 0,0-1 0,0 1 0,0 0 0,0 0 0,0-1 0,-1 1 0,1 0 0,0 0 0,-1-1 0,1 1 0,-1 0 0,0-1 0,1 1 0,-1-1 0,0 1 0,0-1 0,0 1 0,0-1 0,0 1 0,-1-1 0,1 0 0,-2 2 0,-144 123 0,0 0 0,144-123-114,0 1 1,0 0-1,0-1 0,1 1 0,0 0 1,-1 0-1,2 0 0,-1 0 0,0 1 1,1-1-1,-2 9 0,-1 12-6712</inkml:trace>
</inkml:ink>
</file>

<file path=ppt/ink/ink2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09T15:40:10.441"/>
    </inkml:context>
    <inkml:brush xml:id="br0">
      <inkml:brushProperty name="width" value="0.05" units="cm"/>
      <inkml:brushProperty name="height" value="0.05" units="cm"/>
    </inkml:brush>
  </inkml:definitions>
  <inkml:trace contextRef="#ctx0" brushRef="#br0">0 140 24575,'53'-2'0,"-1"-2"0,0-2 0,-1-3 0,0-2 0,0-3 0,81-32 0,-110 37 0,-1 1 0,2 1 0,-1 0 0,1 2 0,0 1 0,0 1 0,29-1 0,9 4 0,0 2 0,98 15 0,-114-10 0,-30-5 0,0 0 0,0 1 0,0 1 0,0 0 0,0 1 0,14 7 0,-5-1 0,1-1 0,0-2 0,33 8 0,15 5 0,-56-17-273,0 0 0,0-1 0,1 0 0,23-1 0,-14-1-6553</inkml:trace>
</inkml:ink>
</file>

<file path=ppt/ink/ink2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09T15:41:47.408"/>
    </inkml:context>
    <inkml:brush xml:id="br0">
      <inkml:brushProperty name="width" value="0.05" units="cm"/>
      <inkml:brushProperty name="height" value="0.05" units="cm"/>
    </inkml:brush>
  </inkml:definitions>
  <inkml:trace contextRef="#ctx0" brushRef="#br0">0 140 24575,'53'-2'0,"-1"-2"0,0-2 0,-1-3 0,0-2 0,0-3 0,81-32 0,-110 37 0,-1 1 0,2 1 0,-1 0 0,1 2 0,0 1 0,0 1 0,29-1 0,9 4 0,0 2 0,98 15 0,-114-10 0,-30-5 0,0 0 0,0 1 0,0 1 0,0 0 0,0 1 0,14 7 0,-5-1 0,1-1 0,0-2 0,33 8 0,15 5 0,-56-17-273,0 0 0,0-1 0,1 0 0,23-1 0,-14-1-6553</inkml:trace>
</inkml:ink>
</file>

<file path=ppt/ink/ink2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09T15:44:23.545"/>
    </inkml:context>
    <inkml:brush xml:id="br0">
      <inkml:brushProperty name="width" value="0.05" units="cm"/>
      <inkml:brushProperty name="height" value="0.05" units="cm"/>
    </inkml:brush>
  </inkml:definitions>
  <inkml:trace contextRef="#ctx0" brushRef="#br0">0 140 24575,'53'-2'0,"-1"-2"0,0-2 0,-1-3 0,0-2 0,0-3 0,81-32 0,-110 37 0,-1 1 0,2 1 0,-1 0 0,1 2 0,0 1 0,0 1 0,29-1 0,9 4 0,0 2 0,98 15 0,-114-10 0,-30-5 0,0 0 0,0 1 0,0 1 0,0 0 0,0 1 0,14 7 0,-5-1 0,1-1 0,0-2 0,33 8 0,15 5 0,-56-17-273,0 0 0,0-1 0,1 0 0,23-1 0,-14-1-6553</inkml:trace>
</inkml:ink>
</file>

<file path=ppt/ink/ink2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09T15:58:54.065"/>
    </inkml:context>
    <inkml:brush xml:id="br0">
      <inkml:brushProperty name="width" value="0.05" units="cm"/>
      <inkml:brushProperty name="height" value="0.05" units="cm"/>
    </inkml:brush>
  </inkml:definitions>
  <inkml:trace contextRef="#ctx0" brushRef="#br0">0 140 24575,'53'-2'0,"-1"-2"0,0-2 0,-1-3 0,0-2 0,0-3 0,81-32 0,-110 37 0,-1 1 0,2 1 0,-1 0 0,1 2 0,0 1 0,0 1 0,29-1 0,9 4 0,0 2 0,98 15 0,-114-10 0,-30-5 0,0 0 0,0 1 0,0 1 0,0 0 0,0 1 0,14 7 0,-5-1 0,1-1 0,0-2 0,33 8 0,15 5 0,-56-17-273,0 0 0,0-1 0,1 0 0,23-1 0,-14-1-6553</inkml:trace>
</inkml:ink>
</file>

<file path=ppt/ink/ink2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09T16:30:29.730"/>
    </inkml:context>
    <inkml:brush xml:id="br0">
      <inkml:brushProperty name="width" value="0.05" units="cm"/>
      <inkml:brushProperty name="height" value="0.05" units="cm"/>
    </inkml:brush>
  </inkml:definitions>
  <inkml:trace contextRef="#ctx0" brushRef="#br0">0 140 24575,'53'-2'0,"-1"-2"0,0-2 0,-1-3 0,0-2 0,0-3 0,81-32 0,-110 37 0,-1 1 0,2 1 0,-1 0 0,1 2 0,0 1 0,0 1 0,29-1 0,9 4 0,0 2 0,98 15 0,-114-10 0,-30-5 0,0 0 0,0 1 0,0 1 0,0 0 0,0 1 0,14 7 0,-5-1 0,1-1 0,0-2 0,33 8 0,15 5 0,-56-17-273,0 0 0,0-1 0,1 0 0,23-1 0,-14-1-6553</inkml:trace>
</inkml:ink>
</file>

<file path=ppt/ink/ink2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5-29T16:37:57.327"/>
    </inkml:context>
    <inkml:brush xml:id="br0">
      <inkml:brushProperty name="width" value="0.05" units="cm"/>
      <inkml:brushProperty name="height" value="0.05" units="cm"/>
      <inkml:brushProperty name="color" value="#66CC00"/>
    </inkml:brush>
  </inkml:definitions>
  <inkml:trace contextRef="#ctx0" brushRef="#br0">0 349 24575,'590'-17'0,"285"4"0,-570 15 0,544-2 0,-807-3 0,-1-1 0,43-10 0,-62 10 0,-18 3 0,-1 1 0,0-1 0,0 0 0,0 0 0,0 0 0,1 0 0,4-4 0,-7 5 0,-1 0 0,0 0 0,0-1 0,0 1 0,0 0 0,1 0 0,-1 0 0,0-1 0,0 1 0,0 0 0,0 0 0,0 0 0,1-1 0,-1 1 0,0 0 0,0 0 0,0-1 0,0 1 0,0 0 0,0 0 0,0-1 0,0 1 0,0 0 0,0 0 0,0-1 0,0 1 0,0 0 0,0 0 0,0-1 0,0 1 0,0 0 0,-1 0 0,1-1 0,0 1 0,0 0 0,-17-11 0,-435-166 0,428 168 0,-1 1 0,-1 0 0,1 3 0,-1 0 0,-35-2 0,47 5 0,0-1 0,1 0 0,0-1 0,0-1 0,0 0 0,-21-12 0,27 11 0,12 4 0,17 4 0,181 59 0,-83-22 0,-96-30 0,47 23 0,5 3 0,-47-24 0,0 1 0,-1 2 0,28 18 0,-18-14 0,-32-16 0,-1 0 0,1 1 0,-1-1 0,0 1 0,0 0 0,0 0 0,0 1 0,-1 0 0,1-1 0,6 9 0,24 23 0,-35-34 0,0-1 0,0 0 0,0 0 0,0 1 0,0-1 0,0 0 0,0 1 0,0-1 0,0 0 0,0 0 0,0 1 0,0-1 0,0 0 0,0 1 0,0-1 0,0 0 0,0 0 0,0 1 0,-1-1 0,1 0 0,0 0 0,0 1 0,0-1 0,0 0 0,-1 0 0,1 0 0,0 1 0,0-1 0,0 0 0,-1 0 0,1 0 0,0 0 0,0 1 0,-1-1 0,1 0 0,0 0 0,0 0 0,-1 0 0,1 0 0,-1 0 0,-14 5 0,11-4 0,-35 15 0,0 1 0,1 2 0,1 1 0,1 2 0,-37 30 0,22-16 0,-72 38 0,101-63-170,0-1-1,-1 0 0,0-2 1,0 0-1,-1-2 0,0-1 1,-37 4-1,30-8-6655</inkml:trace>
</inkml:ink>
</file>

<file path=ppt/ink/ink2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6-02T16:32:32.716"/>
    </inkml:context>
    <inkml:brush xml:id="br0">
      <inkml:brushProperty name="width" value="0.05" units="cm"/>
      <inkml:brushProperty name="height" value="0.05" units="cm"/>
      <inkml:brushProperty name="color" value="#66CC00"/>
    </inkml:brush>
  </inkml:definitions>
  <inkml:trace contextRef="#ctx0" brushRef="#br0">0 349 24575,'590'-17'0,"285"4"0,-570 15 0,544-2 0,-807-3 0,-1-1 0,43-10 0,-62 10 0,-18 3 0,-1 1 0,0-1 0,0 0 0,0 0 0,0 0 0,1 0 0,4-4 0,-7 5 0,-1 0 0,0 0 0,0-1 0,0 1 0,0 0 0,1 0 0,-1 0 0,0-1 0,0 1 0,0 0 0,0 0 0,0 0 0,1-1 0,-1 1 0,0 0 0,0 0 0,0-1 0,0 1 0,0 0 0,0 0 0,0-1 0,0 1 0,0 0 0,0 0 0,0-1 0,0 1 0,0 0 0,0 0 0,0-1 0,0 1 0,0 0 0,-1 0 0,1-1 0,0 1 0,0 0 0,-17-11 0,-435-166 0,428 168 0,-1 1 0,-1 0 0,1 3 0,-1 0 0,-35-2 0,47 5 0,0-1 0,1 0 0,0-1 0,0-1 0,0 0 0,-21-12 0,27 11 0,12 4 0,17 4 0,181 59 0,-83-22 0,-96-30 0,47 23 0,5 3 0,-47-24 0,0 1 0,-1 2 0,28 18 0,-18-14 0,-32-16 0,-1 0 0,1 1 0,-1-1 0,0 1 0,0 0 0,0 0 0,0 1 0,-1 0 0,1-1 0,6 9 0,24 23 0,-35-34 0,0-1 0,0 0 0,0 0 0,0 1 0,0-1 0,0 0 0,0 1 0,0-1 0,0 0 0,0 0 0,0 1 0,0-1 0,0 0 0,0 1 0,0-1 0,0 0 0,0 0 0,0 1 0,-1-1 0,1 0 0,0 0 0,0 1 0,0-1 0,0 0 0,-1 0 0,1 0 0,0 1 0,0-1 0,0 0 0,-1 0 0,1 0 0,0 0 0,0 1 0,-1-1 0,1 0 0,0 0 0,0 0 0,-1 0 0,1 0 0,-1 0 0,-14 5 0,11-4 0,-35 15 0,0 1 0,1 2 0,1 1 0,1 2 0,-37 30 0,22-16 0,-72 38 0,101-63-170,0-1-1,-1 0 0,0-2 1,0 0-1,-1-2 0,0-1 1,-37 4-1,30-8-6655</inkml:trace>
</inkml:ink>
</file>

<file path=ppt/ink/ink2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09T16:30:29.730"/>
    </inkml:context>
    <inkml:brush xml:id="br0">
      <inkml:brushProperty name="width" value="0.05" units="cm"/>
      <inkml:brushProperty name="height" value="0.05" units="cm"/>
    </inkml:brush>
  </inkml:definitions>
  <inkml:trace contextRef="#ctx0" brushRef="#br0">0 140 24575,'53'-2'0,"-1"-2"0,0-2 0,-1-3 0,0-2 0,0-3 0,81-32 0,-110 37 0,-1 1 0,2 1 0,-1 0 0,1 2 0,0 1 0,0 1 0,29-1 0,9 4 0,0 2 0,98 15 0,-114-10 0,-30-5 0,0 0 0,0 1 0,0 1 0,0 0 0,0 1 0,14 7 0,-5-1 0,1-1 0,0-2 0,33 8 0,15 5 0,-56-17-273,0 0 0,0-1 0,1 0 0,23-1 0,-14-1-6553</inkml:trace>
</inkml:ink>
</file>

<file path=ppt/ink/ink2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20T20:05:44.839"/>
    </inkml:context>
    <inkml:brush xml:id="br0">
      <inkml:brushProperty name="width" value="0.05" units="cm"/>
      <inkml:brushProperty name="height" value="0.05" units="cm"/>
    </inkml:brush>
  </inkml:definitions>
  <inkml:trace contextRef="#ctx0" brushRef="#br0">0 140 24575,'53'-2'0,"-1"-2"0,0-2 0,-1-3 0,0-2 0,0-3 0,81-32 0,-110 37 0,-1 1 0,2 1 0,-1 0 0,1 2 0,0 1 0,0 1 0,29-1 0,9 4 0,0 2 0,98 15 0,-114-10 0,-30-5 0,0 0 0,0 1 0,0 1 0,0 0 0,0 1 0,14 7 0,-5-1 0,1-1 0,0-2 0,33 8 0,15 5 0,-56-17-273,0 0 0,0-1 0,1 0 0,23-1 0,-14-1-6553</inkml:trace>
</inkml:ink>
</file>

<file path=ppt/ink/ink2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20T20:06:42.203"/>
    </inkml:context>
    <inkml:brush xml:id="br0">
      <inkml:brushProperty name="width" value="0.05" units="cm"/>
      <inkml:brushProperty name="height" value="0.05" units="cm"/>
    </inkml:brush>
  </inkml:definitions>
  <inkml:trace contextRef="#ctx0" brushRef="#br0">0 140 24575,'53'-2'0,"-1"-2"0,0-2 0,-1-3 0,0-2 0,0-3 0,81-32 0,-110 37 0,-1 1 0,2 1 0,-1 0 0,1 2 0,0 1 0,0 1 0,29-1 0,9 4 0,0 2 0,98 15 0,-114-10 0,-30-5 0,0 0 0,0 1 0,0 1 0,0 0 0,0 1 0,14 7 0,-5-1 0,1-1 0,0-2 0,33 8 0,15 5 0,-56-17-273,0 0 0,0-1 0,1 0 0,23-1 0,-14-1-6553</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28T16:58:50.509"/>
    </inkml:context>
    <inkml:brush xml:id="br0">
      <inkml:brushProperty name="width" value="0.05" units="cm"/>
      <inkml:brushProperty name="height" value="0.05" units="cm"/>
      <inkml:brushProperty name="color" value="#E71224"/>
    </inkml:brush>
  </inkml:definitions>
  <inkml:trace contextRef="#ctx0" brushRef="#br0">1 241 24575,'1788'0'0,"-1787"0"0,39-4 0,-39 4 0,-1 0 0,1 0 0,0 0 0,-1 0 0,1-1 0,-1 1 0,1 0 0,0-1 0,-1 1 0,1 0 0,-1-1 0,1 1 0,-1-1 0,1 1 0,-1-1 0,1 1 0,-1-1 0,0 1 0,1-1 0,-1 0 0,0 1 0,1-1 0,-1 1 0,0-1 0,0 0 0,0 1 0,1-1 0,-1 0 0,0 1 0,0-1 0,0 0 0,0 1 0,0-1 0,0 0 0,0 1 0,0-1 0,-1 0 0,1 1 0,0-1 0,0 0 0,-1 1 0,1-1 0,0 1 0,0-1 0,-1 0 0,1 1 0,-1-1 0,1 1 0,-1-1 0,1 1 0,-1-1 0,0 0 0,-3-4 0,-1 0 0,1 1 0,-1-1 0,0 1 0,-1 0 0,1 0 0,0 1 0,-1-1 0,0 1 0,0 1 0,-9-4 0,-10-2 0,-41-8 0,27 8 0,-25-5 0,-41-12 0,95 22 0,0-1 0,0 0 0,1 0 0,-1-1 0,1-1 0,0 1 0,-14-13 0,16 12 0,-1 0 0,1 1 0,-16-8 0,11 7 0,10 2 0,14 5 0,25 7 0,-30-7 0,57 11 0,-38-8 0,0 1 0,-1 1 0,30 11 0,22 9 0,-54-20 0,0 2 0,34 15 0,-53-20 0,1-1 0,0 1 0,-1 0 0,1 1 0,-1-1 0,0 1 0,0-1 0,0 1 0,4 7 0,-7-9 0,0-1 0,0 1 0,0 0 0,-1-1 0,1 1 0,-1 0 0,1-1 0,-1 1 0,1 0 0,-1 0 0,0-1 0,0 1 0,0 0 0,0 0 0,0-1 0,-1 1 0,1 0 0,0 0 0,-1-1 0,1 1 0,-1 0 0,0-1 0,1 1 0,-1-1 0,0 1 0,0-1 0,0 1 0,0-1 0,0 1 0,-1-1 0,1 0 0,-2 2 0,-144 123 0,0 0 0,144-123-114,0 1 1,0 0-1,0-1 0,1 1 0,0 0 1,-1 0-1,2 0 0,-1 0 0,0 1 1,1-1-1,-2 9 0,-1 12-6712</inkml:trace>
</inkml:ink>
</file>

<file path=ppt/ink/ink2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20T20:09:41.341"/>
    </inkml:context>
    <inkml:brush xml:id="br0">
      <inkml:brushProperty name="width" value="0.035" units="cm"/>
      <inkml:brushProperty name="height" value="0.035" units="cm"/>
      <inkml:brushProperty name="color" value="#5B2D90"/>
    </inkml:brush>
  </inkml:definitions>
  <inkml:trace contextRef="#ctx0" brushRef="#br0">30 0 24575,'1'51'0,"-1"48"0,-1-88 0,0 0 0,-1 0 0,0-1 0,-1 1 0,0 0 0,-7 15 0,8-23 0,1-1 0,0 0 0,0 1 0,0-1 0,1 1 0,-1-1 0,0 1 0,1 0 0,0-1 0,-1 1 0,1 4 0,1-5 0,-1-1 0,1 0 0,-1 0 0,1 0 0,0 1 0,-1-1 0,1 0 0,0 0 0,0 0 0,-1 0 0,1 0 0,0 0 0,0 0 0,0 0 0,0-1 0,1 1 0,-1 0 0,0-1 0,0 1 0,0-1 0,0 1 0,1-1 0,-1 1 0,0-1 0,3 1 0,5 0 0,1 0 0,0 0 0,0-1 0,11 0 0,-15-1 0,-1 0 0,1 1 0,0 0 0,0 0 0,0 0 0,0 1 0,-1 0 0,1 0 0,0 0 0,0 1 0,-1 0 0,1 0 0,8 5 0,-13-6 0,0 0 0,-1 0 0,1 0 0,-1 0 0,1 0 0,-1 0 0,1 0 0,-1 0 0,1 1 0,-1-1 0,0 0 0,0 0 0,0 0 0,0 0 0,0 1 0,0-1 0,0 0 0,0 0 0,0 0 0,0 0 0,0 0 0,-1 1 0,1-1 0,0 0 0,-1 0 0,1 0 0,-1 0 0,0 0 0,1 0 0,-1 0 0,0 0 0,1 0 0,-1 0 0,0-1 0,-2 2 0,-31 31 0,34-33 0,-13 10 0,4-4 0,0 2 0,1-1 0,-10 11 0,15-14 0,0-1 0,1 1 0,0 0 0,-1 0 0,1 1 0,1-1 0,-1 0 0,0 1 0,1-1 0,0 1 0,-1 5 0,1 17 0,0 0 0,2 0 0,1 0 0,1 0 0,9 38 0,-11-58 0,6 31 0,1 50 0,-7-73 0,-1 0 0,-1 1 0,0-1 0,-1 0 0,-1 0 0,-5 19 0,6-30-136,1 0-1,-1 0 1,0 0-1,0 0 1,-1-1-1,1 1 1,-1-1-1,0 0 0,-3 4 1,-9 6-6690</inkml:trace>
</inkml:ink>
</file>

<file path=ppt/ink/ink2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20T20:09:44.235"/>
    </inkml:context>
    <inkml:brush xml:id="br0">
      <inkml:brushProperty name="width" value="0.035" units="cm"/>
      <inkml:brushProperty name="height" value="0.035" units="cm"/>
      <inkml:brushProperty name="color" value="#5B2D90"/>
    </inkml:brush>
  </inkml:definitions>
  <inkml:trace contextRef="#ctx0" brushRef="#br0">1 1 24575,'157'343'0,"-153"-335"0,0 0 0,0 0 0,-1 0 0,0 1 0,0 0 0,-1-1 0,0 1 0,0 0 0,-1 0 0,-1 0 0,1 0 0,-1 1 0,-1-1 0,0 0 0,0 0 0,-1 0 0,0-1 0,-4 14 0,-20 58 0,-29 166 0,52-230 0,1-5 0,0 1 0,0-1 0,1 1 0,1 0 0,1 19 0,-1-28 0,1 0 0,-1 0 0,1-1 0,0 1 0,0 0 0,1 0 0,-1-1 0,0 1 0,1-1 0,0 1 0,-1-1 0,1 0 0,0 0 0,0 0 0,0 0 0,1 0 0,-1 0 0,0 0 0,1-1 0,-1 1 0,1-1 0,-1 1 0,1-1 0,0 0 0,0 0 0,-1-1 0,5 2 0,7 0 0,0 0 0,0-1 0,25 0 0,-1-1 0,-23 3 0,-27 4 0,-23 2 0,21-5 0,0 0 0,1 0 0,0 1 0,0 1 0,0 0 0,0 1 0,1 1 0,0 0 0,-14 12 0,22-15 0,1 0 0,-1 0 0,1 0 0,0 0 0,0 1 0,0-1 0,1 1 0,0 0 0,0 0 0,1 0 0,-1 0 0,1 0 0,0 9 0,-1 11 0,5 50 0,0-33 0,-1 22 0,-4 222 0,2-281-124,-1-1 0,1 0 0,-2 1 0,1-1 0,0 1 0,-1-1-1,0 0 1,0 0 0,-1 0 0,-3 7 0,-5 0-6702</inkml:trace>
</inkml:ink>
</file>

<file path=ppt/ink/ink2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20T20:09:47.562"/>
    </inkml:context>
    <inkml:brush xml:id="br0">
      <inkml:brushProperty name="width" value="0.035" units="cm"/>
      <inkml:brushProperty name="height" value="0.035" units="cm"/>
      <inkml:brushProperty name="color" value="#5B2D90"/>
    </inkml:brush>
  </inkml:definitions>
  <inkml:trace contextRef="#ctx0" brushRef="#br0">1 0 24575,'0'4'0,"1"-1"0,0 0 0,0 0 0,0 0 0,0 1 0,1-1 0,-1 0 0,1-1 0,-1 1 0,1 0 0,0 0 0,0-1 0,1 1 0,1 1 0,42 38 0,-34-32 0,29 21 0,-31-24 0,1 0 0,-1 1 0,-1 0 0,0 1 0,0 0 0,9 12 0,-1 5 0,-2 0 0,0 1 0,-1 1 0,-2 1 0,-1-1 0,9 41 0,-11-27 0,-2 0 0,-1 0 0,-3 0 0,-2 48 0,-2-28 0,1 157 0,1-214 0,-1 0 0,1 0 0,0 0 0,1 0 0,-1-1 0,1 1 0,0 0 0,0-1 0,1 1 0,-1-1 0,1 1 0,0-1 0,0 0 0,4 4 0,-1-2 0,1 0 0,0-1 0,0 0 0,0 0 0,1 0 0,0-1 0,12 5 0,2-1 0,1-1 0,-1-2 0,1 0 0,0-1 0,30 1 0,3-6 0,-42 0 0,-1 1 0,1 0 0,0 1 0,-1 0 0,16 4 0,-27-5 0,-1 0 0,0 1 0,0-1 0,0 0 0,1 1 0,-1-1 0,0 1 0,0-1 0,0 1 0,0 0 0,0 0 0,0-1 0,0 1 0,0 0 0,0 0 0,0 0 0,-1 0 0,2 2 0,-1-3 0,-1 1 0,0 0 0,0 0 0,0-1 0,0 1 0,-1 0 0,1 0 0,0-1 0,0 1 0,0 0 0,0 0 0,-1-1 0,1 1 0,0 0 0,-1-1 0,1 1 0,-1 0 0,1-1 0,-1 1 0,1-1 0,-1 1 0,0 0 0,-6 5 0,-1 0 0,0 0 0,-17 8 0,13-7 0,-39 20 0,33-19 0,1 1 0,-30 22 0,42-28 0,1 1 0,-1 0 0,1 0 0,0 1 0,1-1 0,-1 1 0,1 0 0,0 0 0,0 0 0,0 0 0,1 0 0,-1 1 0,1-1 0,-1 7 0,-1 20 0,0 0 0,3 0 0,0 1 0,5 34 0,-1 14 0,-2 317 0,-3-382 0,0-1 0,-1 1 0,0 0 0,-1-1 0,-1 0 0,0 0 0,-9 17 0,-13 37 0,26-63 0,-1 1 0,0-1 0,0-1 0,0 1 0,0 0 0,-1 0 0,0-1 0,-1 0 0,1 1 0,-1-1 0,0-1 0,0 1 0,0 0 0,-1-1 0,0 0 0,0 0 0,0-1 0,0 1 0,-8 3 0,-29 16-22,27-15-314,0 0 0,0 0 1,-30 9-1,22-12-6490</inkml:trace>
</inkml:ink>
</file>

<file path=ppt/ink/ink2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20T20:09:50.735"/>
    </inkml:context>
    <inkml:brush xml:id="br0">
      <inkml:brushProperty name="width" value="0.035" units="cm"/>
      <inkml:brushProperty name="height" value="0.035" units="cm"/>
      <inkml:brushProperty name="color" value="#5B2D90"/>
    </inkml:brush>
  </inkml:definitions>
  <inkml:trace contextRef="#ctx0" brushRef="#br0">1 0 24575,'0'3'0,"1"0"0,0 0 0,0 0 0,0 0 0,1 0 0,-1 0 0,1 0 0,-1-1 0,5 6 0,0 2 0,5 10 0,-1 1 0,-2 0 0,0 1 0,-1 0 0,-1 0 0,-1 0 0,-1 1 0,-2-1 0,0 1 0,-2 43 0,0-42 0,-1-15 0,1 0 0,0 1 0,0-1 0,1 0 0,1 0 0,2 11 0,-3-18 0,0 1 0,0-1 0,0 1 0,0-1 0,1 0 0,0 1 0,-1-1 0,1 0 0,0 0 0,0 0 0,0 0 0,0-1 0,0 1 0,1 0 0,-1-1 0,0 0 0,1 1 0,-1-1 0,1 0 0,0 0 0,-1 0 0,1-1 0,0 1 0,-1-1 0,4 1 0,11 1 0,23 4 0,-38-6 0,0 0 0,0 1 0,-1 0 0,1-1 0,0 1 0,-1 0 0,1 0 0,0 0 0,-1 0 0,1 0 0,-1 0 0,0 0 0,1 1 0,-1-1 0,0 0 0,0 1 0,2 2 0,-3-3 0,1 0 0,-1 0 0,0 0 0,0 0 0,0 0 0,0 0 0,0 0 0,0 0 0,0 0 0,0 0 0,0 0 0,-1 0 0,1 0 0,0 0 0,-1 0 0,1 0 0,-1 0 0,1 0 0,-1 0 0,1 0 0,-1 0 0,0 0 0,1 0 0,-1-1 0,0 1 0,0 0 0,1-1 0,-1 1 0,0 0 0,0-1 0,0 1 0,0-1 0,0 1 0,0-1 0,-2 1 0,-45 16 0,34-12 0,8-3 0,0 1 0,1 0 0,-1 0 0,1 0 0,-1 0 0,1 1 0,0 0 0,0 0 0,1 1 0,-1-1 0,1 1 0,0 0 0,1 0 0,-1 0 0,1 1 0,0-1 0,0 1 0,0 0 0,1 0 0,0 0 0,0 0 0,1 0 0,-2 9 0,1 2 0,1 0 0,1 0 0,0 0 0,1 1 0,1-1 0,1 0 0,7 25 0,-8-35 17,-1 1 0,1 0 1,-1-1-1,-1 1 0,1 0 0,-2 9 0,1-14-91,0 0-1,-1-1 1,1 1 0,-1 0 0,0 0-1,0-1 1,0 1 0,0-1 0,0 1-1,-1-1 1,1 1 0,-1-1 0,0 0-1,1 1 1,-1-1 0,0 0 0,0 0-1,-1 0 1,-4 2 0,-8 5-6752</inkml:trace>
</inkml:ink>
</file>

<file path=ppt/ink/ink2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20T20:09:56.531"/>
    </inkml:context>
    <inkml:brush xml:id="br0">
      <inkml:brushProperty name="width" value="0.035" units="cm"/>
      <inkml:brushProperty name="height" value="0.035" units="cm"/>
      <inkml:brushProperty name="color" value="#5B2D90"/>
    </inkml:brush>
  </inkml:definitions>
  <inkml:trace contextRef="#ctx0" brushRef="#br0">49 0 24575,'30'25'0,"-23"-19"0,0 0 0,0 0 0,0 0 0,7 10 0,-2 0 0,-1 1 0,0 1 0,-1 0 0,-1 0 0,-1 1 0,-1 0 0,0 0 0,-2 1 0,0 0 0,-1 0 0,-1 0 0,-1 0 0,0 41 0,-5-15 0,1-26 0,1 1 0,1-1 0,3 24 0,-2-42 0,-1 1 0,1-1 0,-1 0 0,1 1 0,0-1 0,0 0 0,0 0 0,0 0 0,0 0 0,0 0 0,1 0 0,-1 0 0,1 0 0,-1 0 0,1-1 0,0 1 0,0 0 0,0-1 0,0 0 0,0 1 0,2 0 0,3 1 0,0-1 0,0 0 0,1 0 0,-1 0 0,9 0 0,26 7 0,-41-9 0,-1 0 0,1 0 0,0 0 0,0 1 0,0-1 0,-1 0 0,1 0 0,0 1 0,0-1 0,-1 1 0,1-1 0,0 1 0,-1-1 0,1 1 0,-1-1 0,1 1 0,0 0 0,-1-1 0,0 1 0,1 0 0,-1-1 0,1 1 0,-1 0 0,0 0 0,1 1 0,-1-1 0,-1-1 0,1 1 0,0 0 0,-1 0 0,1 0 0,-1-1 0,1 1 0,-1 0 0,0 0 0,1-1 0,-1 1 0,0-1 0,1 1 0,-1 0 0,0-1 0,0 1 0,1-1 0,-3 1 0,-44 16 0,45-16 0,-54 12 0,40-11 0,0 2 0,1 0 0,0 0 0,-28 13 0,39-14 0,-1-1 0,1 1 0,0 0 0,1 0 0,-1 0 0,0 1 0,1-1 0,0 1 0,0 0 0,0 0 0,0 0 0,1 0 0,-1 0 0,1 1 0,0-1 0,1 1 0,-1 0 0,1-1 0,0 1 0,-1 7 0,1-3 0,0 0 0,1 0 0,0 0 0,0 0 0,1 0 0,0 0 0,1-1 0,0 1 0,4 12 0,4 2 0,24 43 0,6 14 0,-38-75 5,0 1 0,-1-1 0,0 0 0,0 1 0,-1-1 0,1 1 0,-1-1 0,-1 0 0,1 1 0,-1-1 0,1 1 0,-2-1 0,1 0 0,0 0 0,-1 1 0,0-1 0,0 0 0,-1-1 0,0 1 0,1 0 0,-1-1 0,-1 1 0,-3 3 0,1-1-119,0 0 0,-1-1-1,0 1 1,0-2 0,0 1 0,-1-1-1,0 0 1,0 0 0,0-1 0,0 0-1,-1-1 1,-17 5 0,1-4-6712</inkml:trace>
</inkml:ink>
</file>

<file path=ppt/ink/ink2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9-20T20:09:59.773"/>
    </inkml:context>
    <inkml:brush xml:id="br0">
      <inkml:brushProperty name="width" value="0.035" units="cm"/>
      <inkml:brushProperty name="height" value="0.035" units="cm"/>
      <inkml:brushProperty name="color" value="#5B2D90"/>
    </inkml:brush>
  </inkml:definitions>
  <inkml:trace contextRef="#ctx0" brushRef="#br0">0 1 24575,'21'22'0,"-1"1"0,-2 1 0,0 1 0,-1 1 0,18 38 0,-23-42 0,-4-8 0,42 85 0,-45-85 0,-1-1 0,0 1 0,-1-1 0,0 1 0,1 27 0,-5 52 0,0 16 0,2-104 0,-1 0 0,1-1 0,0 1 0,0-1 0,0 1 0,0 0 0,1-1 0,0 0 0,0 1 0,0-1 0,1 0 0,-1 0 0,1 0 0,0-1 0,0 1 0,0 0 0,0-1 0,6 4 0,-3-3 0,0-1 0,0 1 0,0-1 0,0-1 0,1 1 0,0-1 0,-1 0 0,1-1 0,0 0 0,0 0 0,-1 0 0,8-1 0,-9 0 0,-1 0 0,1 1 0,-1-1 0,1 1 0,-1 0 0,0 0 0,1 0 0,-1 1 0,0-1 0,0 1 0,0 0 0,5 3 0,-8-3 0,0-1 0,1 1 0,-1-1 0,0 1 0,0-1 0,0 1 0,0 0 0,0-1 0,0 1 0,-1 0 0,1 0 0,0-1 0,-1 1 0,0 0 0,1 0 0,-1 0 0,0 0 0,0 0 0,0 0 0,0 0 0,0 0 0,-1-1 0,1 1 0,0 0 0,-1 0 0,0 0 0,1 0 0,-1-1 0,0 1 0,0 0 0,-1 2 0,-10 16 0,0 1 0,-1-2 0,-1 0 0,-20 22 0,33-40 0,-4 6 0,0 1 0,1-1 0,0 1 0,0 0 0,1 0 0,0 0 0,0 0 0,1 1 0,0-1 0,1 1 0,-2 17 0,2 5 0,6 63 0,8-5 0,-6-49 0,1 49 0,-5-58 0,9 47 0,-7-47 0,4 47 0,-8-52 0,0-3 0,-1-1 0,0 0 0,-6 33 0,4-48 0,1 0 0,-1-1 0,-1 1 0,1 0 0,-1-1 0,0 0 0,-1 0 0,1 0 0,-1 0 0,-1 0 0,1-1 0,-1 0 0,0 1 0,0-2 0,-7 7 0,-1-3 20,-1 0 0,0 0 0,0-1 0,-1-1 0,-26 9 0,8-7-763,-55 9 1,60-14-6084</inkml:trace>
</inkml:ink>
</file>

<file path=ppt/ink/ink2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5-29T17:40:41.843"/>
    </inkml:context>
    <inkml:brush xml:id="br0">
      <inkml:brushProperty name="width" value="0.05" units="cm"/>
      <inkml:brushProperty name="height" value="0.05" units="cm"/>
      <inkml:brushProperty name="color" value="#0000FF"/>
    </inkml:brush>
  </inkml:definitions>
  <inkml:trace contextRef="#ctx0" brushRef="#br0">0 128 24575,'272'21'0,"-152"-16"0,895 25 0,-698-16 0,-144-3 0,-66-5 0,-1 5 0,0 5 0,-1 4 0,113 37 0,-200-52 0,0 0 0,0-2 0,1 0 0,-1 0 0,1-2 0,0-1 0,35-3 0,-2-5 0,75-21 0,-58 11 0,-17 9 0,1 3 0,0 1 0,88 5 0,-122 0 0,-14 0 0,0 0 0,1-1 0,-1 1 0,0-1 0,1 0 0,8-4 0,-13 5 0,-1 0 0,1-1 0,0 1 0,-1 0 0,1-1 0,-1 1 0,1 0 0,0-1 0,-1 1 0,1-1 0,-1 1 0,1-1 0,-1 0 0,1 1 0,-1-1 0,0 1 0,1-1 0,-1 0 0,0 1 0,1-1 0,-1 0 0,0 1 0,0-2 0,0 1 0,0-1 0,-1 1 0,1 0 0,0 0 0,-1 0 0,0-1 0,1 1 0,-1 0 0,0 0 0,1 0 0,-1 0 0,0 0 0,0 0 0,0 0 0,0 0 0,0 0 0,0 0 0,-2 0 0,-9-8 0,-1 1 0,0 0 0,-1 1 0,0 0 0,0 2 0,-20-7 0,-98-19 0,91 22 0,-91-29 0,16 4 0,106 32 0,0 0 0,1 0 0,-1-1 0,1-1 0,0 1 0,-1-1 0,2-1 0,-1 0 0,0 0 0,-7-7 0,16 12 0,0 0 0,0 0 0,-1 0 0,1 0 0,0 0 0,0 0 0,0 0 0,0 0 0,0 0 0,0 0 0,0 0 0,0 0 0,0 0 0,0 0 0,0 0 0,0-1 0,-1 1 0,1 0 0,0 0 0,0 0 0,0 0 0,0 0 0,0 0 0,0 0 0,0 0 0,0 0 0,0-1 0,0 1 0,0 0 0,0 0 0,0 0 0,0 0 0,0 0 0,0 0 0,0 0 0,0 0 0,0 0 0,0-1 0,0 1 0,0 0 0,0 0 0,0 0 0,0 0 0,1 0 0,-1 0 0,0 0 0,0 0 0,0 0 0,0 0 0,0 0 0,0-1 0,0 1 0,0 0 0,0 0 0,0 0 0,0 0 0,0 0 0,1 0 0,-1 0 0,0 0 0,0 0 0,0 0 0,0 0 0,0 0 0,0 0 0,12 1 0,17 5 0,-27-6 0,262 82 0,6 2 0,-216-73 0,-36-9 0,1 2 0,-1 0 0,0 1 0,0 1 0,-1 0 0,0 1 0,0 1 0,26 17 0,-42-24 0,0 0 0,0-1 0,0 1 0,0 0 0,0 0 0,-1-1 0,1 1 0,0 0 0,-1 0 0,1 0 0,0 0 0,-1 0 0,1 0 0,-1 0 0,0 0 0,1 0 0,-1 0 0,0 0 0,0 0 0,0 0 0,1 1 0,-1-1 0,-1 2 0,1-1 0,-1 0 0,0 0 0,1 0 0,-1 0 0,0 0 0,0 0 0,-1 0 0,1 0 0,0-1 0,-1 1 0,-2 3 0,-7 4 0,0 0 0,0-1 0,-17 9 0,12-7 0,-9 9 0,1 1 0,-28 30 0,5-5 0,-35 34-1365,68-68-5461</inkml:trace>
</inkml:ink>
</file>

<file path=ppt/ink/ink2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2-02T15:53:50.221"/>
    </inkml:context>
    <inkml:brush xml:id="br0">
      <inkml:brushProperty name="width" value="0.05" units="cm"/>
      <inkml:brushProperty name="height" value="0.05" units="cm"/>
      <inkml:brushProperty name="color" value="#008C3A"/>
    </inkml:brush>
  </inkml:definitions>
  <inkml:trace contextRef="#ctx0" brushRef="#br0">1 294 24575,'72'0'0,"24"-1"0,1 4 0,106 17 0,-149-11 0,261 35 0,-273-41 0,1-2 0,0-2 0,0-2 0,0-2 0,58-14 0,-89 16 0,37-11 0,2 2 0,-1 3 0,91-6 0,-39 17 0,-59 0 0,0-2 0,-1-1 0,56-10 0,-24 1 0,1 3 0,-1 3 0,85 6 0,-38 1 0,107-3 0,-214-3 0,-23-4 0,-24-4 0,-147-33 0,80 22 0,54 13 0,-89-6 0,130 15 0,-16-2 0,0 0 0,-36-10 0,48 10 0,0-2 0,0 1 0,0-1 0,0 0 0,0-1 0,1 0 0,0 0 0,-10-9 0,-8-6 0,20 16 0,0 0 0,1-1 0,-1 1 0,1-1 0,0 0 0,0-1 0,0 1 0,-6-11 0,11 16 0,0 0 0,-1-1 0,1 1 0,0-1 0,0 1 0,-1-1 0,1 1 0,0-1 0,0 1 0,0-1 0,0 1 0,0-1 0,0 1 0,-1-1 0,1 0 0,0 1 0,0-1 0,1 1 0,-1-1 0,0 1 0,0-1 0,0 1 0,0-1 0,0 1 0,1-1 0,-1 1 0,0-1 0,0 1 0,1-1 0,-1 1 0,0-1 0,1 1 0,-1 0 0,0-1 0,1 1 0,-1 0 0,1-1 0,-1 1 0,1 0 0,-1-1 0,1 1 0,-1 0 0,1 0 0,-1-1 0,1 1 0,-1 0 0,1 0 0,-1 0 0,1 0 0,-1 0 0,1 0 0,-1 0 0,1 0 0,0 0 0,-1 0 0,1 0 0,-1 0 0,1 0 0,0 1 0,33 7 0,41 26 0,-53-23 0,-1-1 0,2 0 0,-1-2 0,1-1 0,44 9 0,-28-10 0,47 14 0,-53-11 0,0-2 0,47 5 0,-67-10 0,0 0 0,0 1 0,0 0 0,0 1 0,22 11 0,26 8 0,-59-23 0,0 0 0,-1 1 0,1-1 0,0 1 0,0-1 0,0 1 0,-1-1 0,1 1 0,-1 0 0,1 0 0,0 0 0,-1 0 0,1 0 0,-1 0 0,0 1 0,1-1 0,-1 0 0,0 1 0,0-1 0,0 1 0,0-1 0,0 1 0,0 0 0,0-1 0,-1 1 0,1 0 0,-1-1 0,1 4 0,-1-3 0,-1 0 0,1 0 0,-1-1 0,0 1 0,0 0 0,0 0 0,0-1 0,0 1 0,-1 0 0,1-1 0,0 1 0,-1-1 0,1 1 0,-1-1 0,1 0 0,-1 0 0,0 0 0,1 0 0,-1 0 0,0 0 0,0 0 0,0 0 0,0-1 0,0 1 0,0-1 0,-3 1 0,-112 27 0,-80 25 0,138-33 0,36-14 0,0 1 0,1 2 0,0 0 0,0 1 0,1 1 0,-38 27 0,24 1 113,29-32-483,0 0 1,0 0-1,-13 11 1,5-9-6457</inkml:trace>
</inkml:ink>
</file>

<file path=ppt/ink/ink2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2-02T17:09:49.660"/>
    </inkml:context>
    <inkml:brush xml:id="br0">
      <inkml:brushProperty name="width" value="0.05" units="cm"/>
      <inkml:brushProperty name="height" value="0.05" units="cm"/>
      <inkml:brushProperty name="color" value="#008C3A"/>
    </inkml:brush>
  </inkml:definitions>
  <inkml:trace contextRef="#ctx0" brushRef="#br0">1 294 24575,'72'0'0,"24"-1"0,1 4 0,106 17 0,-149-11 0,261 35 0,-273-41 0,1-2 0,0-2 0,0-2 0,0-2 0,58-14 0,-89 16 0,37-11 0,2 2 0,-1 3 0,91-6 0,-39 17 0,-59 0 0,0-2 0,-1-1 0,56-10 0,-24 1 0,1 3 0,-1 3 0,85 6 0,-38 1 0,107-3 0,-214-3 0,-23-4 0,-24-4 0,-147-33 0,80 22 0,54 13 0,-89-6 0,130 15 0,-16-2 0,0 0 0,-36-10 0,48 10 0,0-2 0,0 1 0,0-1 0,0 0 0,0-1 0,1 0 0,0 0 0,-10-9 0,-8-6 0,20 16 0,0 0 0,1-1 0,-1 1 0,1-1 0,0 0 0,0-1 0,0 1 0,-6-11 0,11 16 0,0 0 0,-1-1 0,1 1 0,0-1 0,0 1 0,-1-1 0,1 1 0,0-1 0,0 1 0,0-1 0,0 1 0,0-1 0,0 1 0,-1-1 0,1 0 0,0 1 0,0-1 0,1 1 0,-1-1 0,0 1 0,0-1 0,0 1 0,0-1 0,0 1 0,1-1 0,-1 1 0,0-1 0,0 1 0,1-1 0,-1 1 0,0-1 0,1 1 0,-1 0 0,0-1 0,1 1 0,-1 0 0,1-1 0,-1 1 0,1 0 0,-1-1 0,1 1 0,-1 0 0,1 0 0,-1-1 0,1 1 0,-1 0 0,1 0 0,-1 0 0,1 0 0,-1 0 0,1 0 0,-1 0 0,1 0 0,0 0 0,-1 0 0,1 0 0,-1 0 0,1 0 0,0 1 0,33 7 0,41 26 0,-53-23 0,-1-1 0,2 0 0,-1-2 0,1-1 0,44 9 0,-28-10 0,47 14 0,-53-11 0,0-2 0,47 5 0,-67-10 0,0 0 0,0 1 0,0 0 0,0 1 0,22 11 0,26 8 0,-59-23 0,0 0 0,-1 1 0,1-1 0,0 1 0,0-1 0,0 1 0,-1-1 0,1 1 0,-1 0 0,1 0 0,0 0 0,-1 0 0,1 0 0,-1 0 0,0 1 0,1-1 0,-1 0 0,0 1 0,0-1 0,0 1 0,0-1 0,0 1 0,0 0 0,0-1 0,-1 1 0,1 0 0,-1-1 0,1 4 0,-1-3 0,-1 0 0,1 0 0,-1-1 0,0 1 0,0 0 0,0 0 0,0-1 0,0 1 0,-1 0 0,1-1 0,0 1 0,-1-1 0,1 1 0,-1-1 0,1 0 0,-1 0 0,0 0 0,1 0 0,-1 0 0,0 0 0,0 0 0,0 0 0,0-1 0,0 1 0,0-1 0,-3 1 0,-112 27 0,-80 25 0,138-33 0,36-14 0,0 1 0,1 2 0,0 0 0,0 1 0,1 1 0,-38 27 0,24 1 113,29-32-483,0 0 1,0 0-1,-13 11 1,5-9-6457</inkml:trace>
</inkml:ink>
</file>

<file path=ppt/ink/ink2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6T16:19:34.480"/>
    </inkml:context>
    <inkml:brush xml:id="br0">
      <inkml:brushProperty name="width" value="0.05" units="cm"/>
      <inkml:brushProperty name="height" value="0.05" units="cm"/>
      <inkml:brushProperty name="color" value="#E71224"/>
    </inkml:brush>
  </inkml:definitions>
  <inkml:trace contextRef="#ctx0" brushRef="#br0">0 25 24575,'68'-1'0,"-21"-1"0,1 3 0,80 11 0,-109-9 0,0-1 0,1 0 0,-1-2 0,37-3 0,73-20 0,-116 20 0,8-2 0,0 2 0,1 0 0,-1 2 0,0 0 0,1 2 0,-1 0 0,1 1 0,30 7 0,-14-3-239,1-2-1,0-1 1,41-4-1,-69 1-167,12 0-6419</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28T16:54:36.653"/>
    </inkml:context>
    <inkml:brush xml:id="br0">
      <inkml:brushProperty name="width" value="0.05" units="cm"/>
      <inkml:brushProperty name="height" value="0.05" units="cm"/>
      <inkml:brushProperty name="color" value="#E71224"/>
    </inkml:brush>
  </inkml:definitions>
  <inkml:trace contextRef="#ctx0" brushRef="#br0">1 241 24575,'1788'0'0,"-1787"0"0,39-4 0,-39 4 0,-1 0 0,1 0 0,0 0 0,-1 0 0,1-1 0,-1 1 0,1 0 0,0-1 0,-1 1 0,1 0 0,-1-1 0,1 1 0,-1-1 0,1 1 0,-1-1 0,1 1 0,-1-1 0,0 1 0,1-1 0,-1 0 0,0 1 0,1-1 0,-1 1 0,0-1 0,0 0 0,0 1 0,1-1 0,-1 0 0,0 1 0,0-1 0,0 0 0,0 1 0,0-1 0,0 0 0,0 1 0,0-1 0,-1 0 0,1 1 0,0-1 0,0 0 0,-1 1 0,1-1 0,0 1 0,0-1 0,-1 0 0,1 1 0,-1-1 0,1 1 0,-1-1 0,1 1 0,-1-1 0,0 0 0,-3-4 0,-1 0 0,1 1 0,-1-1 0,0 1 0,-1 0 0,1 0 0,0 1 0,-1-1 0,0 1 0,0 1 0,-9-4 0,-10-2 0,-41-8 0,27 8 0,-25-5 0,-41-12 0,95 22 0,0-1 0,0 0 0,1 0 0,-1-1 0,1-1 0,0 1 0,-14-13 0,16 12 0,-1 0 0,1 1 0,-16-8 0,11 7 0,10 2 0,14 5 0,25 7 0,-30-7 0,57 11 0,-38-8 0,0 1 0,-1 1 0,30 11 0,22 9 0,-54-20 0,0 2 0,34 15 0,-53-20 0,1-1 0,0 1 0,-1 0 0,1 1 0,-1-1 0,0 1 0,0-1 0,0 1 0,4 7 0,-7-9 0,0-1 0,0 1 0,0 0 0,-1-1 0,1 1 0,-1 0 0,1-1 0,-1 1 0,1 0 0,-1 0 0,0-1 0,0 1 0,0 0 0,0 0 0,0-1 0,-1 1 0,1 0 0,0 0 0,-1-1 0,1 1 0,-1 0 0,0-1 0,1 1 0,-1-1 0,0 1 0,0-1 0,0 1 0,0-1 0,0 1 0,-1-1 0,1 0 0,-2 2 0,-144 123 0,0 0 0,144-123-114,0 1 1,0 0-1,0-1 0,1 1 0,0 0 1,-1 0-1,2 0 0,-1 0 0,0 1 1,1-1-1,-2 9 0,-1 12-6712</inkml:trace>
</inkml:ink>
</file>

<file path=ppt/ink/ink2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16T16:19:36.537"/>
    </inkml:context>
    <inkml:brush xml:id="br0">
      <inkml:brushProperty name="width" value="0.05" units="cm"/>
      <inkml:brushProperty name="height" value="0.05" units="cm"/>
      <inkml:brushProperty name="color" value="#E71224"/>
    </inkml:brush>
  </inkml:definitions>
  <inkml:trace contextRef="#ctx0" brushRef="#br0">1 55 24575,'601'0'0,"-570"-2"30,1-1 0,-1-2 0,46-13 0,-46 10-401,-1 2-1,1 0 1,49-1 0,-58 7-6455</inkml:trace>
</inkml:ink>
</file>

<file path=ppt/ink/ink2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19T17:53:20.921"/>
    </inkml:context>
    <inkml:brush xml:id="br0">
      <inkml:brushProperty name="width" value="0.05" units="cm"/>
      <inkml:brushProperty name="height" value="0.05" units="cm"/>
      <inkml:brushProperty name="color" value="#33CCFF"/>
    </inkml:brush>
  </inkml:definitions>
  <inkml:trace contextRef="#ctx0" brushRef="#br0">0 138 24575,'125'1'0,"-29"1"0,161-16 0,-165-6 0,-65 13 0,57-7 0,1 9 0,71-9 0,-20-13 0,-85 15 0,2 2 0,-1 2 0,61 0 0,-23 7 0,116 4 0,-194-1 0,-1 1 0,1 0 0,0 0 0,-1 1 0,15 7 0,-15-5 0,1-2 0,0 1 0,0-2 0,20 5 0,-4-4 0,-1 2 0,29 10 0,9 2 0,-8-9-1365,-31-6-5461</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30T22:41:49.233"/>
    </inkml:context>
    <inkml:brush xml:id="br0">
      <inkml:brushProperty name="width" value="0.05" units="cm"/>
      <inkml:brushProperty name="height" value="0.05" units="cm"/>
      <inkml:brushProperty name="color" value="#E71224"/>
    </inkml:brush>
  </inkml:definitions>
  <inkml:trace contextRef="#ctx0" brushRef="#br0">1 241 24575,'1788'0'0,"-1787"0"0,39-4 0,-39 4 0,-1 0 0,1 0 0,0 0 0,-1 0 0,1-1 0,-1 1 0,1 0 0,0-1 0,-1 1 0,1 0 0,-1-1 0,1 1 0,-1-1 0,1 1 0,-1-1 0,1 1 0,-1-1 0,0 1 0,1-1 0,-1 0 0,0 1 0,1-1 0,-1 1 0,0-1 0,0 0 0,0 1 0,1-1 0,-1 0 0,0 1 0,0-1 0,0 0 0,0 1 0,0-1 0,0 0 0,0 1 0,0-1 0,-1 0 0,1 1 0,0-1 0,0 0 0,-1 1 0,1-1 0,0 1 0,0-1 0,-1 0 0,1 1 0,-1-1 0,1 1 0,-1-1 0,1 1 0,-1-1 0,0 0 0,-3-4 0,-1 0 0,1 1 0,-1-1 0,0 1 0,-1 0 0,1 0 0,0 1 0,-1-1 0,0 1 0,0 1 0,-9-4 0,-10-2 0,-41-8 0,27 8 0,-25-5 0,-41-12 0,95 22 0,0-1 0,0 0 0,1 0 0,-1-1 0,1-1 0,0 1 0,-14-13 0,16 12 0,-1 0 0,1 1 0,-16-8 0,11 7 0,10 2 0,14 5 0,25 7 0,-30-7 0,57 11 0,-38-8 0,0 1 0,-1 1 0,30 11 0,22 9 0,-54-20 0,0 2 0,34 15 0,-53-20 0,1-1 0,0 1 0,-1 0 0,1 1 0,-1-1 0,0 1 0,0-1 0,0 1 0,4 7 0,-7-9 0,0-1 0,0 1 0,0 0 0,-1-1 0,1 1 0,-1 0 0,1-1 0,-1 1 0,1 0 0,-1 0 0,0-1 0,0 1 0,0 0 0,0 0 0,0-1 0,-1 1 0,1 0 0,0 0 0,-1-1 0,1 1 0,-1 0 0,0-1 0,1 1 0,-1-1 0,0 1 0,0-1 0,0 1 0,0-1 0,0 1 0,-1-1 0,1 0 0,-2 2 0,-144 123 0,0 0 0,144-123-114,0 1 1,0 0-1,0-1 0,1 1 0,0 0 1,-1 0-1,2 0 0,-1 0 0,0 1 1,1-1-1,-2 9 0,-1 12-6712</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8-30T22:45:33.272"/>
    </inkml:context>
    <inkml:brush xml:id="br0">
      <inkml:brushProperty name="width" value="0.05" units="cm"/>
      <inkml:brushProperty name="height" value="0.05" units="cm"/>
      <inkml:brushProperty name="color" value="#E71224"/>
    </inkml:brush>
  </inkml:definitions>
  <inkml:trace contextRef="#ctx0" brushRef="#br0">1 241 24575,'1788'0'0,"-1787"0"0,39-4 0,-39 4 0,-1 0 0,1 0 0,0 0 0,-1 0 0,1-1 0,-1 1 0,1 0 0,0-1 0,-1 1 0,1 0 0,-1-1 0,1 1 0,-1-1 0,1 1 0,-1-1 0,1 1 0,-1-1 0,0 1 0,1-1 0,-1 0 0,0 1 0,1-1 0,-1 1 0,0-1 0,0 0 0,0 1 0,1-1 0,-1 0 0,0 1 0,0-1 0,0 0 0,0 1 0,0-1 0,0 0 0,0 1 0,0-1 0,-1 0 0,1 1 0,0-1 0,0 0 0,-1 1 0,1-1 0,0 1 0,0-1 0,-1 0 0,1 1 0,-1-1 0,1 1 0,-1-1 0,1 1 0,-1-1 0,0 0 0,-3-4 0,-1 0 0,1 1 0,-1-1 0,0 1 0,-1 0 0,1 0 0,0 1 0,-1-1 0,0 1 0,0 1 0,-9-4 0,-10-2 0,-41-8 0,27 8 0,-25-5 0,-41-12 0,95 22 0,0-1 0,0 0 0,1 0 0,-1-1 0,1-1 0,0 1 0,-14-13 0,16 12 0,-1 0 0,1 1 0,-16-8 0,11 7 0,10 2 0,14 5 0,25 7 0,-30-7 0,57 11 0,-38-8 0,0 1 0,-1 1 0,30 11 0,22 9 0,-54-20 0,0 2 0,34 15 0,-53-20 0,1-1 0,0 1 0,-1 0 0,1 1 0,-1-1 0,0 1 0,0-1 0,0 1 0,4 7 0,-7-9 0,0-1 0,0 1 0,0 0 0,-1-1 0,1 1 0,-1 0 0,1-1 0,-1 1 0,1 0 0,-1 0 0,0-1 0,0 1 0,0 0 0,0 0 0,0-1 0,-1 1 0,1 0 0,0 0 0,-1-1 0,1 1 0,-1 0 0,0-1 0,1 1 0,-1-1 0,0 1 0,0-1 0,0 1 0,0-1 0,0 1 0,-1-1 0,1 0 0,-2 2 0,-144 123 0,0 0 0,144-123-114,0 1 1,0 0-1,0-1 0,1 1 0,0 0 1,-1 0-1,2 0 0,-1 0 0,0 1 1,1-1-1,-2 9 0,-1 12-6712</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28T16:43:54.819"/>
    </inkml:context>
    <inkml:brush xml:id="br0">
      <inkml:brushProperty name="width" value="0.05" units="cm"/>
      <inkml:brushProperty name="height" value="0.05" units="cm"/>
      <inkml:brushProperty name="color" value="#E71224"/>
    </inkml:brush>
  </inkml:definitions>
  <inkml:trace contextRef="#ctx0" brushRef="#br0">1 241 24575,'1788'0'0,"-1787"0"0,39-4 0,-39 4 0,-1 0 0,1 0 0,0 0 0,-1 0 0,1-1 0,-1 1 0,1 0 0,0-1 0,-1 1 0,1 0 0,-1-1 0,1 1 0,-1-1 0,1 1 0,-1-1 0,1 1 0,-1-1 0,0 1 0,1-1 0,-1 0 0,0 1 0,1-1 0,-1 1 0,0-1 0,0 0 0,0 1 0,1-1 0,-1 0 0,0 1 0,0-1 0,0 0 0,0 1 0,0-1 0,0 0 0,0 1 0,0-1 0,-1 0 0,1 1 0,0-1 0,0 0 0,-1 1 0,1-1 0,0 1 0,0-1 0,-1 0 0,1 1 0,-1-1 0,1 1 0,-1-1 0,1 1 0,-1-1 0,0 0 0,-3-4 0,-1 0 0,1 1 0,-1-1 0,0 1 0,-1 0 0,1 0 0,0 1 0,-1-1 0,0 1 0,0 1 0,-9-4 0,-10-2 0,-41-8 0,27 8 0,-25-5 0,-41-12 0,95 22 0,0-1 0,0 0 0,1 0 0,-1-1 0,1-1 0,0 1 0,-14-13 0,16 12 0,-1 0 0,1 1 0,-16-8 0,11 7 0,10 2 0,14 5 0,25 7 0,-30-7 0,57 11 0,-38-8 0,0 1 0,-1 1 0,30 11 0,22 9 0,-54-20 0,0 2 0,34 15 0,-53-20 0,1-1 0,0 1 0,-1 0 0,1 1 0,-1-1 0,0 1 0,0-1 0,0 1 0,4 7 0,-7-9 0,0-1 0,0 1 0,0 0 0,-1-1 0,1 1 0,-1 0 0,1-1 0,-1 1 0,1 0 0,-1 0 0,0-1 0,0 1 0,0 0 0,0 0 0,0-1 0,-1 1 0,1 0 0,0 0 0,-1-1 0,1 1 0,-1 0 0,0-1 0,1 1 0,-1-1 0,0 1 0,0-1 0,0 1 0,0-1 0,0 1 0,-1-1 0,1 0 0,-2 2 0,-144 123 0,0 0 0,144-123-114,0 1 1,0 0-1,0-1 0,1 1 0,0 0 1,-1 0-1,2 0 0,-1 0 0,0 1 1,1-1-1,-2 9 0,-1 12-6712</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28T17:09:00.737"/>
    </inkml:context>
    <inkml:brush xml:id="br0">
      <inkml:brushProperty name="width" value="0.05" units="cm"/>
      <inkml:brushProperty name="height" value="0.05" units="cm"/>
      <inkml:brushProperty name="color" value="#E71224"/>
    </inkml:brush>
  </inkml:definitions>
  <inkml:trace contextRef="#ctx0" brushRef="#br0">1 241 24575,'1788'0'0,"-1787"0"0,39-4 0,-39 4 0,-1 0 0,1 0 0,0 0 0,-1 0 0,1-1 0,-1 1 0,1 0 0,0-1 0,-1 1 0,1 0 0,-1-1 0,1 1 0,-1-1 0,1 1 0,-1-1 0,1 1 0,-1-1 0,0 1 0,1-1 0,-1 0 0,0 1 0,1-1 0,-1 1 0,0-1 0,0 0 0,0 1 0,1-1 0,-1 0 0,0 1 0,0-1 0,0 0 0,0 1 0,0-1 0,0 0 0,0 1 0,0-1 0,-1 0 0,1 1 0,0-1 0,0 0 0,-1 1 0,1-1 0,0 1 0,0-1 0,-1 0 0,1 1 0,-1-1 0,1 1 0,-1-1 0,1 1 0,-1-1 0,0 0 0,-3-4 0,-1 0 0,1 1 0,-1-1 0,0 1 0,-1 0 0,1 0 0,0 1 0,-1-1 0,0 1 0,0 1 0,-9-4 0,-10-2 0,-41-8 0,27 8 0,-25-5 0,-41-12 0,95 22 0,0-1 0,0 0 0,1 0 0,-1-1 0,1-1 0,0 1 0,-14-13 0,16 12 0,-1 0 0,1 1 0,-16-8 0,11 7 0,10 2 0,14 5 0,25 7 0,-30-7 0,57 11 0,-38-8 0,0 1 0,-1 1 0,30 11 0,22 9 0,-54-20 0,0 2 0,34 15 0,-53-20 0,1-1 0,0 1 0,-1 0 0,1 1 0,-1-1 0,0 1 0,0-1 0,0 1 0,4 7 0,-7-9 0,0-1 0,0 1 0,0 0 0,-1-1 0,1 1 0,-1 0 0,1-1 0,-1 1 0,1 0 0,-1 0 0,0-1 0,0 1 0,0 0 0,0 0 0,0-1 0,-1 1 0,1 0 0,0 0 0,-1-1 0,1 1 0,-1 0 0,0-1 0,1 1 0,-1-1 0,0 1 0,0-1 0,0 1 0,0-1 0,0 1 0,-1-1 0,1 0 0,-2 2 0,-144 123 0,0 0 0,144-123-114,0 1 1,0 0-1,0-1 0,1 1 0,0 0 1,-1 0-1,2 0 0,-1 0 0,0 1 1,1-1-1,-2 9 0,-1 12-6712</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28T17:33:14.233"/>
    </inkml:context>
    <inkml:brush xml:id="br0">
      <inkml:brushProperty name="width" value="0.05" units="cm"/>
      <inkml:brushProperty name="height" value="0.05" units="cm"/>
      <inkml:brushProperty name="color" value="#E71224"/>
    </inkml:brush>
  </inkml:definitions>
  <inkml:trace contextRef="#ctx0" brushRef="#br0">1 241 24575,'1788'0'0,"-1787"0"0,39-4 0,-39 4 0,-1 0 0,1 0 0,0 0 0,-1 0 0,1-1 0,-1 1 0,1 0 0,0-1 0,-1 1 0,1 0 0,-1-1 0,1 1 0,-1-1 0,1 1 0,-1-1 0,1 1 0,-1-1 0,0 1 0,1-1 0,-1 0 0,0 1 0,1-1 0,-1 1 0,0-1 0,0 0 0,0 1 0,1-1 0,-1 0 0,0 1 0,0-1 0,0 0 0,0 1 0,0-1 0,0 0 0,0 1 0,0-1 0,-1 0 0,1 1 0,0-1 0,0 0 0,-1 1 0,1-1 0,0 1 0,0-1 0,-1 0 0,1 1 0,-1-1 0,1 1 0,-1-1 0,1 1 0,-1-1 0,0 0 0,-3-4 0,-1 0 0,1 1 0,-1-1 0,0 1 0,-1 0 0,1 0 0,0 1 0,-1-1 0,0 1 0,0 1 0,-9-4 0,-10-2 0,-41-8 0,27 8 0,-25-5 0,-41-12 0,95 22 0,0-1 0,0 0 0,1 0 0,-1-1 0,1-1 0,0 1 0,-14-13 0,16 12 0,-1 0 0,1 1 0,-16-8 0,11 7 0,10 2 0,14 5 0,25 7 0,-30-7 0,57 11 0,-38-8 0,0 1 0,-1 1 0,30 11 0,22 9 0,-54-20 0,0 2 0,34 15 0,-53-20 0,1-1 0,0 1 0,-1 0 0,1 1 0,-1-1 0,0 1 0,0-1 0,0 1 0,4 7 0,-7-9 0,0-1 0,0 1 0,0 0 0,-1-1 0,1 1 0,-1 0 0,1-1 0,-1 1 0,1 0 0,-1 0 0,0-1 0,0 1 0,0 0 0,0 0 0,0-1 0,-1 1 0,1 0 0,0 0 0,-1-1 0,1 1 0,-1 0 0,0-1 0,1 1 0,-1-1 0,0 1 0,0-1 0,0 1 0,0-1 0,0 1 0,-1-1 0,1 0 0,-2 2 0,-144 123 0,0 0 0,144-123-114,0 1 1,0 0-1,0-1 0,1 1 0,0 0 1,-1 0-1,2 0 0,-1 0 0,0 1 1,1-1-1,-2 9 0,-1 12-6712</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2-16T16:59:06.765"/>
    </inkml:context>
    <inkml:brush xml:id="br0">
      <inkml:brushProperty name="width" value="0.05" units="cm"/>
      <inkml:brushProperty name="height" value="0.05" units="cm"/>
      <inkml:brushProperty name="color" value="#E71224"/>
    </inkml:brush>
  </inkml:definitions>
  <inkml:trace contextRef="#ctx0" brushRef="#br0">0 178 24575,'1476'0'0,"-1446"2"0,-1 1 0,36 8 0,-7-1 0,-80-12 0,-2 0 0,-40-9 0,-16-13 0,1-3 0,-95-47 0,171 73 0,-16-8 0,-1-1 0,2-1 0,-20-14 0,35 19 0,12 4 0,15 6 0,257 68 0,-67-14 0,-162-49 0,-28-6 0,43 13 0,-62-15 0,0 1 0,0 0 0,0 0 0,-1 0 0,1 1 0,-1 0 0,1-1 0,-1 2 0,0-1 0,0 0 0,0 1 0,0 0 0,5 7 0,-8-10 0,0 0 0,-1 1 0,1-1 0,-1 0 0,1 0 0,-1 0 0,0 0 0,1 1 0,-1-1 0,0 0 0,0 0 0,0 1 0,0-1 0,0 0 0,0 1 0,0-1 0,0 0 0,0 0 0,-1 1 0,1-1 0,0 0 0,-1 0 0,1 0 0,-1 0 0,0 1 0,1-1 0,-1 0 0,0 0 0,0 0 0,1 0 0,-1 0 0,0-1 0,0 1 0,0 0 0,0 0 0,0 0 0,-2 0 0,-2 2 0,-1 1 0,1-2 0,-1 1 0,0 0 0,0-1 0,-7 2 0,-16 1 41,1-1 0,-54 1 0,52-4-537,-1 1 0,-44 9 0,58-7-6330</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28T17:40:08.899"/>
    </inkml:context>
    <inkml:brush xml:id="br0">
      <inkml:brushProperty name="width" value="0.05" units="cm"/>
      <inkml:brushProperty name="height" value="0.05" units="cm"/>
      <inkml:brushProperty name="color" value="#E71224"/>
    </inkml:brush>
  </inkml:definitions>
  <inkml:trace contextRef="#ctx0" brushRef="#br0">1 241 24575,'1788'0'0,"-1787"0"0,39-4 0,-39 4 0,-1 0 0,1 0 0,0 0 0,-1 0 0,1-1 0,-1 1 0,1 0 0,0-1 0,-1 1 0,1 0 0,-1-1 0,1 1 0,-1-1 0,1 1 0,-1-1 0,1 1 0,-1-1 0,0 1 0,1-1 0,-1 0 0,0 1 0,1-1 0,-1 1 0,0-1 0,0 0 0,0 1 0,1-1 0,-1 0 0,0 1 0,0-1 0,0 0 0,0 1 0,0-1 0,0 0 0,0 1 0,0-1 0,-1 0 0,1 1 0,0-1 0,0 0 0,-1 1 0,1-1 0,0 1 0,0-1 0,-1 0 0,1 1 0,-1-1 0,1 1 0,-1-1 0,1 1 0,-1-1 0,0 0 0,-3-4 0,-1 0 0,1 1 0,-1-1 0,0 1 0,-1 0 0,1 0 0,0 1 0,-1-1 0,0 1 0,0 1 0,-9-4 0,-10-2 0,-41-8 0,27 8 0,-25-5 0,-41-12 0,95 22 0,0-1 0,0 0 0,1 0 0,-1-1 0,1-1 0,0 1 0,-14-13 0,16 12 0,-1 0 0,1 1 0,-16-8 0,11 7 0,10 2 0,14 5 0,25 7 0,-30-7 0,57 11 0,-38-8 0,0 1 0,-1 1 0,30 11 0,22 9 0,-54-20 0,0 2 0,34 15 0,-53-20 0,1-1 0,0 1 0,-1 0 0,1 1 0,-1-1 0,0 1 0,0-1 0,0 1 0,4 7 0,-7-9 0,0-1 0,0 1 0,0 0 0,-1-1 0,1 1 0,-1 0 0,1-1 0,-1 1 0,1 0 0,-1 0 0,0-1 0,0 1 0,0 0 0,0 0 0,0-1 0,-1 1 0,1 0 0,0 0 0,-1-1 0,1 1 0,-1 0 0,0-1 0,1 1 0,-1-1 0,0 1 0,0-1 0,0 1 0,0-1 0,0 1 0,-1-1 0,1 0 0,-2 2 0,-144 123 0,0 0 0,144-123-114,0 1 1,0 0-1,0-1 0,1 1 0,0 0 1,-1 0-1,2 0 0,-1 0 0,0 1 1,1-1-1,-2 9 0,-1 12-6712</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28T17:40:31.752"/>
    </inkml:context>
    <inkml:brush xml:id="br0">
      <inkml:brushProperty name="width" value="0.05" units="cm"/>
      <inkml:brushProperty name="height" value="0.05" units="cm"/>
      <inkml:brushProperty name="color" value="#E71224"/>
    </inkml:brush>
  </inkml:definitions>
  <inkml:trace contextRef="#ctx0" brushRef="#br0">1 241 24575,'1788'0'0,"-1787"0"0,39-4 0,-39 4 0,-1 0 0,1 0 0,0 0 0,-1 0 0,1-1 0,-1 1 0,1 0 0,0-1 0,-1 1 0,1 0 0,-1-1 0,1 1 0,-1-1 0,1 1 0,-1-1 0,1 1 0,-1-1 0,0 1 0,1-1 0,-1 0 0,0 1 0,1-1 0,-1 1 0,0-1 0,0 0 0,0 1 0,1-1 0,-1 0 0,0 1 0,0-1 0,0 0 0,0 1 0,0-1 0,0 0 0,0 1 0,0-1 0,-1 0 0,1 1 0,0-1 0,0 0 0,-1 1 0,1-1 0,0 1 0,0-1 0,-1 0 0,1 1 0,-1-1 0,1 1 0,-1-1 0,1 1 0,-1-1 0,0 0 0,-3-4 0,-1 0 0,1 1 0,-1-1 0,0 1 0,-1 0 0,1 0 0,0 1 0,-1-1 0,0 1 0,0 1 0,-9-4 0,-10-2 0,-41-8 0,27 8 0,-25-5 0,-41-12 0,95 22 0,0-1 0,0 0 0,1 0 0,-1-1 0,1-1 0,0 1 0,-14-13 0,16 12 0,-1 0 0,1 1 0,-16-8 0,11 7 0,10 2 0,14 5 0,25 7 0,-30-7 0,57 11 0,-38-8 0,0 1 0,-1 1 0,30 11 0,22 9 0,-54-20 0,0 2 0,34 15 0,-53-20 0,1-1 0,0 1 0,-1 0 0,1 1 0,-1-1 0,0 1 0,0-1 0,0 1 0,4 7 0,-7-9 0,0-1 0,0 1 0,0 0 0,-1-1 0,1 1 0,-1 0 0,1-1 0,-1 1 0,1 0 0,-1 0 0,0-1 0,0 1 0,0 0 0,0 0 0,0-1 0,-1 1 0,1 0 0,0 0 0,-1-1 0,1 1 0,-1 0 0,0-1 0,1 1 0,-1-1 0,0 1 0,0-1 0,0 1 0,0-1 0,0 1 0,-1-1 0,1 0 0,-2 2 0,-144 123 0,0 0 0,144-123-114,0 1 1,0 0-1,0-1 0,1 1 0,0 0 1,-1 0-1,2 0 0,-1 0 0,0 1 1,1-1-1,-2 9 0,-1 12-6712</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28T18:00:31.764"/>
    </inkml:context>
    <inkml:brush xml:id="br0">
      <inkml:brushProperty name="width" value="0.05" units="cm"/>
      <inkml:brushProperty name="height" value="0.05" units="cm"/>
      <inkml:brushProperty name="color" value="#333333"/>
    </inkml:brush>
  </inkml:definitions>
  <inkml:trace contextRef="#ctx0" brushRef="#br0">124 1 24575,'0'5'0,"0"6"0,0 5 0,0 5 0,-5-1 0,-5 5 0,-2 4 0,2 0 0,-3-4 0,2-2 0,-3-5 0,2 0 0,-2-4 0,1 0 0,3-2-8191</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28T18:00:33.925"/>
    </inkml:context>
    <inkml:brush xml:id="br0">
      <inkml:brushProperty name="width" value="0.05" units="cm"/>
      <inkml:brushProperty name="height" value="0.05" units="cm"/>
      <inkml:brushProperty name="color" value="#333333"/>
    </inkml:brush>
  </inkml:definitions>
  <inkml:trace contextRef="#ctx0" brushRef="#br0">168 1 24575,'-5'4'0,"-1"7"0,-4 1 0,-1 3 0,-3-1 0,-4-3 0,2 1 0,3 4 0,-1 3 0,-2-1 0,1 0 0,-1-2 0,2-4-8191</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6T22:58:37.489"/>
    </inkml:context>
    <inkml:brush xml:id="br0">
      <inkml:brushProperty name="width" value="0.05" units="cm"/>
      <inkml:brushProperty name="height" value="0.05" units="cm"/>
      <inkml:brushProperty name="color" value="#5B2D90"/>
    </inkml:brush>
  </inkml:definitions>
  <inkml:trace contextRef="#ctx0" brushRef="#br0">1 1 24575,'0'0'-8191</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26T23:28:45.050"/>
    </inkml:context>
    <inkml:brush xml:id="br0">
      <inkml:brushProperty name="width" value="0.05" units="cm"/>
      <inkml:brushProperty name="height" value="0.05" units="cm"/>
      <inkml:brushProperty name="color" value="#333333"/>
    </inkml:brush>
  </inkml:definitions>
  <inkml:trace contextRef="#ctx0" brushRef="#br0">1 284 24575,'371'-1'0,"410"3"0,-230 42 0,-228-13 0,-162-25 0,179-18 0,-68 1 0,81-19 0,-126 7 0,255 15 0,-287 10 0,-165-3 0,0-3 0,0 0 0,54-16 0,-52 11 0,1 2 0,59-6 0,20 13 0,-468 0 0,329-1 0,1-2 0,-1 0 0,1-2 0,0 0 0,0-2 0,0-1 0,1-1 0,0-1 0,1-2 0,0 0 0,1-1 0,0-2 0,-38-31 0,37 24 0,16 13 0,0 1 0,-1 1 0,0 0 0,0 0 0,-13-7 0,12 12 0,13 7 0,16 12 0,22 7 0,1-1 0,1-2 0,1-2 0,1-2 0,93 22 0,-10-9 0,-94-23 0,0 2 0,47 18 0,-55-17 0,1-1 0,0-1 0,0-1 0,55 6 0,-34-12 0,-48-1 0,0 0 0,0 0 0,-1 0 0,1 0 0,0 0 0,0 0 0,0 0 0,0 0 0,0 0 0,0 0 0,0 0 0,0 0 0,0 0 0,0 0 0,0 0 0,0 0 0,0 0 0,0 0 0,0 1 0,0-1 0,0 0 0,0 0 0,-1 0 0,1 0 0,0 0 0,0 0 0,0 0 0,0 0 0,0 0 0,0 0 0,0 0 0,0 1 0,0-1 0,0 0 0,0 0 0,1 0 0,-1 0 0,0 0 0,0 0 0,0 0 0,0 0 0,0 0 0,0 0 0,0 0 0,0 0 0,0 1 0,0-1 0,0 0 0,0 0 0,0 0 0,0 0 0,0 0 0,0 0 0,0 0 0,0 0 0,1 0 0,-1 0 0,0 0 0,0 0 0,0 0 0,0 0 0,0 0 0,0 0 0,-11 9 0,-16 6 0,-45 6 0,-12 4 0,-1 9 0,2 4 0,-92 55 0,152-79 0,0 0 0,1 2 0,1 0 0,0 1 0,1 1 0,1 1 0,-25 32 0,0 4-1365,20-28-5461</inkml:trace>
</inkml:ink>
</file>

<file path=ppt/ink/ink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26T23:29:09.409"/>
    </inkml:context>
    <inkml:brush xml:id="br0">
      <inkml:brushProperty name="width" value="0.05" units="cm"/>
      <inkml:brushProperty name="height" value="0.05" units="cm"/>
      <inkml:brushProperty name="color" value="#333333"/>
    </inkml:brush>
  </inkml:definitions>
  <inkml:trace contextRef="#ctx0" brushRef="#br0">1 284 24575,'371'-1'0,"410"3"0,-230 42 0,-228-13 0,-162-25 0,179-18 0,-68 1 0,81-19 0,-126 7 0,255 15 0,-287 10 0,-165-3 0,0-3 0,0 0 0,54-16 0,-52 11 0,1 2 0,59-6 0,20 13 0,-468 0 0,329-1 0,1-2 0,-1 0 0,1-2 0,0 0 0,0-2 0,0-1 0,1-1 0,0-1 0,1-2 0,0 0 0,1-1 0,0-2 0,-38-31 0,37 24 0,16 13 0,0 1 0,-1 1 0,0 0 0,0 0 0,-13-7 0,12 12 0,13 7 0,16 12 0,22 7 0,1-1 0,1-2 0,1-2 0,1-2 0,93 22 0,-10-9 0,-94-23 0,0 2 0,47 18 0,-55-17 0,1-1 0,0-1 0,0-1 0,55 6 0,-34-12 0,-48-1 0,0 0 0,0 0 0,-1 0 0,1 0 0,0 0 0,0 0 0,0 0 0,0 0 0,0 0 0,0 0 0,0 0 0,0 0 0,0 0 0,0 0 0,0 0 0,0 0 0,0 0 0,0 0 0,0 1 0,0-1 0,0 0 0,0 0 0,-1 0 0,1 0 0,0 0 0,0 0 0,0 0 0,0 0 0,0 0 0,0 0 0,0 0 0,0 1 0,0-1 0,0 0 0,0 0 0,1 0 0,-1 0 0,0 0 0,0 0 0,0 0 0,0 0 0,0 0 0,0 0 0,0 0 0,0 0 0,0 1 0,0-1 0,0 0 0,0 0 0,0 0 0,0 0 0,0 0 0,0 0 0,0 0 0,0 0 0,1 0 0,-1 0 0,0 0 0,0 0 0,0 0 0,0 0 0,0 0 0,0 0 0,-11 9 0,-16 6 0,-45 6 0,-12 4 0,-1 9 0,2 4 0,-92 55 0,152-79 0,0 0 0,1 2 0,1 0 0,0 1 0,1 1 0,1 1 0,-25 32 0,0 4-1365,20-28-5461</inkml:trace>
</inkml:ink>
</file>

<file path=ppt/ink/ink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28T16:20:47.629"/>
    </inkml:context>
    <inkml:brush xml:id="br0">
      <inkml:brushProperty name="width" value="0.05" units="cm"/>
      <inkml:brushProperty name="height" value="0.05" units="cm"/>
      <inkml:brushProperty name="color" value="#E71224"/>
    </inkml:brush>
  </inkml:definitions>
  <inkml:trace contextRef="#ctx0" brushRef="#br0">1 241 24575,'1788'0'0,"-1787"0"0,39-4 0,-39 4 0,-1 0 0,1 0 0,0 0 0,-1 0 0,1-1 0,-1 1 0,1 0 0,0-1 0,-1 1 0,1 0 0,-1-1 0,1 1 0,-1-1 0,1 1 0,-1-1 0,1 1 0,-1-1 0,0 1 0,1-1 0,-1 0 0,0 1 0,1-1 0,-1 1 0,0-1 0,0 0 0,0 1 0,1-1 0,-1 0 0,0 1 0,0-1 0,0 0 0,0 1 0,0-1 0,0 0 0,0 1 0,0-1 0,-1 0 0,1 1 0,0-1 0,0 0 0,-1 1 0,1-1 0,0 1 0,0-1 0,-1 0 0,1 1 0,-1-1 0,1 1 0,-1-1 0,1 1 0,-1-1 0,0 0 0,-3-4 0,-1 0 0,1 1 0,-1-1 0,0 1 0,-1 0 0,1 0 0,0 1 0,-1-1 0,0 1 0,0 1 0,-9-4 0,-10-2 0,-41-8 0,27 8 0,-25-5 0,-41-12 0,95 22 0,0-1 0,0 0 0,1 0 0,-1-1 0,1-1 0,0 1 0,-14-13 0,16 12 0,-1 0 0,1 1 0,-16-8 0,11 7 0,10 2 0,14 5 0,25 7 0,-30-7 0,57 11 0,-38-8 0,0 1 0,-1 1 0,30 11 0,22 9 0,-54-20 0,0 2 0,34 15 0,-53-20 0,1-1 0,0 1 0,-1 0 0,1 1 0,-1-1 0,0 1 0,0-1 0,0 1 0,4 7 0,-7-9 0,0-1 0,0 1 0,0 0 0,-1-1 0,1 1 0,-1 0 0,1-1 0,-1 1 0,1 0 0,-1 0 0,0-1 0,0 1 0,0 0 0,0 0 0,0-1 0,-1 1 0,1 0 0,0 0 0,-1-1 0,1 1 0,-1 0 0,0-1 0,1 1 0,-1-1 0,0 1 0,0-1 0,0 1 0,0-1 0,0 1 0,-1-1 0,1 0 0,-2 2 0,-144 123 0,0 0 0,144-123-114,0 1 1,0 0-1,0-1 0,1 1 0,0 0 1,-1 0-1,2 0 0,-1 0 0,0 1 1,1-1-1,-2 9 0,-1 12-6712</inkml:trace>
</inkml:ink>
</file>

<file path=ppt/ink/ink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28T16:30:31.279"/>
    </inkml:context>
    <inkml:brush xml:id="br0">
      <inkml:brushProperty name="width" value="0.05" units="cm"/>
      <inkml:brushProperty name="height" value="0.05" units="cm"/>
      <inkml:brushProperty name="color" value="#E71224"/>
    </inkml:brush>
  </inkml:definitions>
  <inkml:trace contextRef="#ctx0" brushRef="#br0">1 241 24575,'1788'0'0,"-1787"0"0,39-4 0,-39 4 0,-1 0 0,1 0 0,0 0 0,-1 0 0,1-1 0,-1 1 0,1 0 0,0-1 0,-1 1 0,1 0 0,-1-1 0,1 1 0,-1-1 0,1 1 0,-1-1 0,1 1 0,-1-1 0,0 1 0,1-1 0,-1 0 0,0 1 0,1-1 0,-1 1 0,0-1 0,0 0 0,0 1 0,1-1 0,-1 0 0,0 1 0,0-1 0,0 0 0,0 1 0,0-1 0,0 0 0,0 1 0,0-1 0,-1 0 0,1 1 0,0-1 0,0 0 0,-1 1 0,1-1 0,0 1 0,0-1 0,-1 0 0,1 1 0,-1-1 0,1 1 0,-1-1 0,1 1 0,-1-1 0,0 0 0,-3-4 0,-1 0 0,1 1 0,-1-1 0,0 1 0,-1 0 0,1 0 0,0 1 0,-1-1 0,0 1 0,0 1 0,-9-4 0,-10-2 0,-41-8 0,27 8 0,-25-5 0,-41-12 0,95 22 0,0-1 0,0 0 0,1 0 0,-1-1 0,1-1 0,0 1 0,-14-13 0,16 12 0,-1 0 0,1 1 0,-16-8 0,11 7 0,10 2 0,14 5 0,25 7 0,-30-7 0,57 11 0,-38-8 0,0 1 0,-1 1 0,30 11 0,22 9 0,-54-20 0,0 2 0,34 15 0,-53-20 0,1-1 0,0 1 0,-1 0 0,1 1 0,-1-1 0,0 1 0,0-1 0,0 1 0,4 7 0,-7-9 0,0-1 0,0 1 0,0 0 0,-1-1 0,1 1 0,-1 0 0,1-1 0,-1 1 0,1 0 0,-1 0 0,0-1 0,0 1 0,0 0 0,0 0 0,0-1 0,-1 1 0,1 0 0,0 0 0,-1-1 0,1 1 0,-1 0 0,0-1 0,1 1 0,-1-1 0,0 1 0,0-1 0,0 1 0,0-1 0,0 1 0,-1-1 0,1 0 0,-2 2 0,-144 123 0,0 0 0,144-123-114,0 1 1,0 0-1,0-1 0,1 1 0,0 0 1,-1 0-1,2 0 0,-1 0 0,0 1 1,1-1-1,-2 9 0,-1 12-6712</inkml:trace>
</inkml:ink>
</file>

<file path=ppt/ink/ink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28T16:30:31.733"/>
    </inkml:context>
    <inkml:brush xml:id="br0">
      <inkml:brushProperty name="width" value="0.05" units="cm"/>
      <inkml:brushProperty name="height" value="0.05" units="cm"/>
      <inkml:brushProperty name="color" value="#E71224"/>
    </inkml:brush>
  </inkml:definitions>
  <inkml:trace contextRef="#ctx0" brushRef="#br0">1 241 24575,'1788'0'0,"-1787"0"0,39-4 0,-39 4 0,-1 0 0,1 0 0,0 0 0,-1 0 0,1-1 0,-1 1 0,1 0 0,0-1 0,-1 1 0,1 0 0,-1-1 0,1 1 0,-1-1 0,1 1 0,-1-1 0,1 1 0,-1-1 0,0 1 0,1-1 0,-1 0 0,0 1 0,1-1 0,-1 1 0,0-1 0,0 0 0,0 1 0,1-1 0,-1 0 0,0 1 0,0-1 0,0 0 0,0 1 0,0-1 0,0 0 0,0 1 0,0-1 0,-1 0 0,1 1 0,0-1 0,0 0 0,-1 1 0,1-1 0,0 1 0,0-1 0,-1 0 0,1 1 0,-1-1 0,1 1 0,-1-1 0,1 1 0,-1-1 0,0 0 0,-3-4 0,-1 0 0,1 1 0,-1-1 0,0 1 0,-1 0 0,1 0 0,0 1 0,-1-1 0,0 1 0,0 1 0,-9-4 0,-10-2 0,-41-8 0,27 8 0,-25-5 0,-41-12 0,95 22 0,0-1 0,0 0 0,1 0 0,-1-1 0,1-1 0,0 1 0,-14-13 0,16 12 0,-1 0 0,1 1 0,-16-8 0,11 7 0,10 2 0,14 5 0,25 7 0,-30-7 0,57 11 0,-38-8 0,0 1 0,-1 1 0,30 11 0,22 9 0,-54-20 0,0 2 0,34 15 0,-53-20 0,1-1 0,0 1 0,-1 0 0,1 1 0,-1-1 0,0 1 0,0-1 0,0 1 0,4 7 0,-7-9 0,0-1 0,0 1 0,0 0 0,-1-1 0,1 1 0,-1 0 0,1-1 0,-1 1 0,1 0 0,-1 0 0,0-1 0,0 1 0,0 0 0,0 0 0,0-1 0,-1 1 0,1 0 0,0 0 0,-1-1 0,1 1 0,-1 0 0,0-1 0,1 1 0,-1-1 0,0 1 0,0-1 0,0 1 0,0-1 0,0 1 0,-1-1 0,1 0 0,-2 2 0,-144 123 0,0 0 0,144-123-114,0 1 1,0 0-1,0-1 0,1 1 0,0 0 1,-1 0-1,2 0 0,-1 0 0,0 1 1,1-1-1,-2 9 0,-1 12-6712</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2-16T16:59:09.887"/>
    </inkml:context>
    <inkml:brush xml:id="br0">
      <inkml:brushProperty name="width" value="0.05" units="cm"/>
      <inkml:brushProperty name="height" value="0.05" units="cm"/>
      <inkml:brushProperty name="color" value="#E71224"/>
    </inkml:brush>
  </inkml:definitions>
  <inkml:trace contextRef="#ctx0" brushRef="#br0">1 255 24575,'510'-31'0,"-248"9"0,96-6 0,-243 16 0,58-2 0,-117 13 0,3 0 0,0 2 0,111 16 0,-247-42 0,34 14 0,-69-28 0,97 33 0,-1-2 0,1 0 0,0-1 0,0 0 0,1-1 0,1-1 0,-18-16 0,35 29 0,1 0 0,-1-1 0,1 1 0,0-1 0,10 2 0,28 9 0,-5 8 0,53 38 0,2 2 0,-87-56 0,1-1 0,-1 2 0,1-1 0,-1 1 0,-1 0 0,1 0 0,-1 0 0,6 7 0,-11-10 0,1-1 0,0 0 0,0 1 0,-1-1 0,1 0 0,-1 1 0,1-1 0,-1 1 0,1-1 0,-1 1 0,0-1 0,0 1 0,0-1 0,0 1 0,0-1 0,0 1 0,0-1 0,-1 3 0,0-2 0,0 0 0,0 1 0,-1-1 0,1 0 0,0 0 0,-1 0 0,0-1 0,1 1 0,-1 0 0,0 0 0,0-1 0,0 1 0,0-1 0,0 0 0,-3 2 0,-11 4 0,0 0 0,0-2 0,-1 1 0,0-2 0,0 0 0,-20 1 0,11-1 0,-43 13 0,60-14 0,1 0 0,-1 1 0,1 0 0,0 0 0,0 1 0,0 0 0,1 1 0,-13 11 0,7-5-1365,1-1-5461</inkml:trace>
</inkml:ink>
</file>

<file path=ppt/ink/ink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28T18:04:06.783"/>
    </inkml:context>
    <inkml:brush xml:id="br0">
      <inkml:brushProperty name="width" value="0.05" units="cm"/>
      <inkml:brushProperty name="height" value="0.05" units="cm"/>
      <inkml:brushProperty name="color" value="#333333"/>
    </inkml:brush>
  </inkml:definitions>
  <inkml:trace contextRef="#ctx0" brushRef="#br0">218 0 24575,'0'5'0,"-4"1"0,-2 5 0,0 4 0,-3 1 0,0 1 0,-4-2 0,1 1 0,-2-2 0,1 6 0,-2-1 0,-7-3 0,0-1 0,3 3 0,1-2 0,-1 1 0,2-3-8191</inkml:trace>
</inkml:ink>
</file>

<file path=ppt/ink/ink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28T18:04:09.398"/>
    </inkml:context>
    <inkml:brush xml:id="br0">
      <inkml:brushProperty name="width" value="0.05" units="cm"/>
      <inkml:brushProperty name="height" value="0.05" units="cm"/>
      <inkml:brushProperty name="color" value="#333333"/>
    </inkml:brush>
  </inkml:definitions>
  <inkml:trace contextRef="#ctx0" brushRef="#br0">251 1 24575,'-1'3'0,"0"1"0,-1-1 0,1 0 0,0 1 0,-1-1 0,0 0 0,1 0 0,-1 0 0,-4 4 0,-7 13 0,-22 51 0,17-37 0,-27 72 0,40-95-29,0 0 0,-1 0 0,0-1 0,-1 0 0,0 0-1,-1-1 1,0 0 0,0 0 0,-14 11 0,0 1-1045,6-5-5752</inkml:trace>
</inkml:ink>
</file>

<file path=ppt/ink/ink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28T16:30:31.279"/>
    </inkml:context>
    <inkml:brush xml:id="br0">
      <inkml:brushProperty name="width" value="0.05" units="cm"/>
      <inkml:brushProperty name="height" value="0.05" units="cm"/>
      <inkml:brushProperty name="color" value="#E71224"/>
    </inkml:brush>
  </inkml:definitions>
  <inkml:trace contextRef="#ctx0" brushRef="#br0">1 241 24575,'1788'0'0,"-1787"0"0,39-4 0,-39 4 0,-1 0 0,1 0 0,0 0 0,-1 0 0,1-1 0,-1 1 0,1 0 0,0-1 0,-1 1 0,1 0 0,-1-1 0,1 1 0,-1-1 0,1 1 0,-1-1 0,1 1 0,-1-1 0,0 1 0,1-1 0,-1 0 0,0 1 0,1-1 0,-1 1 0,0-1 0,0 0 0,0 1 0,1-1 0,-1 0 0,0 1 0,0-1 0,0 0 0,0 1 0,0-1 0,0 0 0,0 1 0,0-1 0,-1 0 0,1 1 0,0-1 0,0 0 0,-1 1 0,1-1 0,0 1 0,0-1 0,-1 0 0,1 1 0,-1-1 0,1 1 0,-1-1 0,1 1 0,-1-1 0,0 0 0,-3-4 0,-1 0 0,1 1 0,-1-1 0,0 1 0,-1 0 0,1 0 0,0 1 0,-1-1 0,0 1 0,0 1 0,-9-4 0,-10-2 0,-41-8 0,27 8 0,-25-5 0,-41-12 0,95 22 0,0-1 0,0 0 0,1 0 0,-1-1 0,1-1 0,0 1 0,-14-13 0,16 12 0,-1 0 0,1 1 0,-16-8 0,11 7 0,10 2 0,14 5 0,25 7 0,-30-7 0,57 11 0,-38-8 0,0 1 0,-1 1 0,30 11 0,22 9 0,-54-20 0,0 2 0,34 15 0,-53-20 0,1-1 0,0 1 0,-1 0 0,1 1 0,-1-1 0,0 1 0,0-1 0,0 1 0,4 7 0,-7-9 0,0-1 0,0 1 0,0 0 0,-1-1 0,1 1 0,-1 0 0,1-1 0,-1 1 0,1 0 0,-1 0 0,0-1 0,0 1 0,0 0 0,0 0 0,0-1 0,-1 1 0,1 0 0,0 0 0,-1-1 0,1 1 0,-1 0 0,0-1 0,1 1 0,-1-1 0,0 1 0,0-1 0,0 1 0,0-1 0,0 1 0,-1-1 0,1 0 0,-2 2 0,-144 123 0,0 0 0,144-123-114,0 1 1,0 0-1,0-1 0,1 1 0,0 0 1,-1 0-1,2 0 0,-1 0 0,0 1 1,1-1-1,-2 9 0,-1 12-6712</inkml:trace>
</inkml:ink>
</file>

<file path=ppt/ink/ink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28T16:30:31.733"/>
    </inkml:context>
    <inkml:brush xml:id="br0">
      <inkml:brushProperty name="width" value="0.05" units="cm"/>
      <inkml:brushProperty name="height" value="0.05" units="cm"/>
      <inkml:brushProperty name="color" value="#E71224"/>
    </inkml:brush>
  </inkml:definitions>
  <inkml:trace contextRef="#ctx0" brushRef="#br0">1 241 24575,'1788'0'0,"-1787"0"0,39-4 0,-39 4 0,-1 0 0,1 0 0,0 0 0,-1 0 0,1-1 0,-1 1 0,1 0 0,0-1 0,-1 1 0,1 0 0,-1-1 0,1 1 0,-1-1 0,1 1 0,-1-1 0,1 1 0,-1-1 0,0 1 0,1-1 0,-1 0 0,0 1 0,1-1 0,-1 1 0,0-1 0,0 0 0,0 1 0,1-1 0,-1 0 0,0 1 0,0-1 0,0 0 0,0 1 0,0-1 0,0 0 0,0 1 0,0-1 0,-1 0 0,1 1 0,0-1 0,0 0 0,-1 1 0,1-1 0,0 1 0,0-1 0,-1 0 0,1 1 0,-1-1 0,1 1 0,-1-1 0,1 1 0,-1-1 0,0 0 0,-3-4 0,-1 0 0,1 1 0,-1-1 0,0 1 0,-1 0 0,1 0 0,0 1 0,-1-1 0,0 1 0,0 1 0,-9-4 0,-10-2 0,-41-8 0,27 8 0,-25-5 0,-41-12 0,95 22 0,0-1 0,0 0 0,1 0 0,-1-1 0,1-1 0,0 1 0,-14-13 0,16 12 0,-1 0 0,1 1 0,-16-8 0,11 7 0,10 2 0,14 5 0,25 7 0,-30-7 0,57 11 0,-38-8 0,0 1 0,-1 1 0,30 11 0,22 9 0,-54-20 0,0 2 0,34 15 0,-53-20 0,1-1 0,0 1 0,-1 0 0,1 1 0,-1-1 0,0 1 0,0-1 0,0 1 0,4 7 0,-7-9 0,0-1 0,0 1 0,0 0 0,-1-1 0,1 1 0,-1 0 0,1-1 0,-1 1 0,1 0 0,-1 0 0,0-1 0,0 1 0,0 0 0,0 0 0,0-1 0,-1 1 0,1 0 0,0 0 0,-1-1 0,1 1 0,-1 0 0,0-1 0,1 1 0,-1-1 0,0 1 0,0-1 0,0 1 0,0-1 0,0 1 0,-1-1 0,1 0 0,-2 2 0,-144 123 0,0 0 0,144-123-114,0 1 1,0 0-1,0-1 0,1 1 0,0 0 1,-1 0-1,2 0 0,-1 0 0,0 1 1,1-1-1,-2 9 0,-1 12-6712</inkml:trace>
</inkml:ink>
</file>

<file path=ppt/ink/ink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28T18:04:06.783"/>
    </inkml:context>
    <inkml:brush xml:id="br0">
      <inkml:brushProperty name="width" value="0.05" units="cm"/>
      <inkml:brushProperty name="height" value="0.05" units="cm"/>
      <inkml:brushProperty name="color" value="#333333"/>
    </inkml:brush>
  </inkml:definitions>
  <inkml:trace contextRef="#ctx0" brushRef="#br0">218 0 24575,'0'5'0,"-4"1"0,-2 5 0,0 4 0,-3 1 0,0 1 0,-4-2 0,1 1 0,-2-2 0,1 6 0,-2-1 0,-7-3 0,0-1 0,3 3 0,1-2 0,-1 1 0,2-3-8191</inkml:trace>
</inkml:ink>
</file>

<file path=ppt/ink/ink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28T18:04:09.398"/>
    </inkml:context>
    <inkml:brush xml:id="br0">
      <inkml:brushProperty name="width" value="0.05" units="cm"/>
      <inkml:brushProperty name="height" value="0.05" units="cm"/>
      <inkml:brushProperty name="color" value="#333333"/>
    </inkml:brush>
  </inkml:definitions>
  <inkml:trace contextRef="#ctx0" brushRef="#br0">251 1 24575,'-1'3'0,"0"1"0,-1-1 0,1 0 0,0 1 0,-1-1 0,0 0 0,1 0 0,-1 0 0,-4 4 0,-7 13 0,-22 51 0,17-37 0,-27 72 0,40-95-29,0 0 0,-1 0 0,0-1 0,-1 0 0,0 0-1,-1-1 1,0 0 0,0 0 0,-14 11 0,0 1-1045,6-5-5752</inkml:trace>
</inkml:ink>
</file>

<file path=ppt/ink/ink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6T22:58:37.489"/>
    </inkml:context>
    <inkml:brush xml:id="br0">
      <inkml:brushProperty name="width" value="0.05" units="cm"/>
      <inkml:brushProperty name="height" value="0.05" units="cm"/>
      <inkml:brushProperty name="color" value="#5B2D90"/>
    </inkml:brush>
  </inkml:definitions>
  <inkml:trace contextRef="#ctx0" brushRef="#br0">1 1 24575,'0'0'-8191</inkml:trace>
</inkml:ink>
</file>

<file path=ppt/ink/ink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26T23:28:45.050"/>
    </inkml:context>
    <inkml:brush xml:id="br0">
      <inkml:brushProperty name="width" value="0.05" units="cm"/>
      <inkml:brushProperty name="height" value="0.05" units="cm"/>
      <inkml:brushProperty name="color" value="#333333"/>
    </inkml:brush>
  </inkml:definitions>
  <inkml:trace contextRef="#ctx0" brushRef="#br0">1 284 24575,'371'-1'0,"410"3"0,-230 42 0,-228-13 0,-162-25 0,179-18 0,-68 1 0,81-19 0,-126 7 0,255 15 0,-287 10 0,-165-3 0,0-3 0,0 0 0,54-16 0,-52 11 0,1 2 0,59-6 0,20 13 0,-468 0 0,329-1 0,1-2 0,-1 0 0,1-2 0,0 0 0,0-2 0,0-1 0,1-1 0,0-1 0,1-2 0,0 0 0,1-1 0,0-2 0,-38-31 0,37 24 0,16 13 0,0 1 0,-1 1 0,0 0 0,0 0 0,-13-7 0,12 12 0,13 7 0,16 12 0,22 7 0,1-1 0,1-2 0,1-2 0,1-2 0,93 22 0,-10-9 0,-94-23 0,0 2 0,47 18 0,-55-17 0,1-1 0,0-1 0,0-1 0,55 6 0,-34-12 0,-48-1 0,0 0 0,0 0 0,-1 0 0,1 0 0,0 0 0,0 0 0,0 0 0,0 0 0,0 0 0,0 0 0,0 0 0,0 0 0,0 0 0,0 0 0,0 0 0,0 0 0,0 0 0,0 0 0,0 1 0,0-1 0,0 0 0,0 0 0,-1 0 0,1 0 0,0 0 0,0 0 0,0 0 0,0 0 0,0 0 0,0 0 0,0 0 0,0 1 0,0-1 0,0 0 0,0 0 0,1 0 0,-1 0 0,0 0 0,0 0 0,0 0 0,0 0 0,0 0 0,0 0 0,0 0 0,0 0 0,0 1 0,0-1 0,0 0 0,0 0 0,0 0 0,0 0 0,0 0 0,0 0 0,0 0 0,0 0 0,1 0 0,-1 0 0,0 0 0,0 0 0,0 0 0,0 0 0,0 0 0,0 0 0,-11 9 0,-16 6 0,-45 6 0,-12 4 0,-1 9 0,2 4 0,-92 55 0,152-79 0,0 0 0,1 2 0,1 0 0,0 1 0,1 1 0,1 1 0,-25 32 0,0 4-1365,20-28-5461</inkml:trace>
</inkml:ink>
</file>

<file path=ppt/ink/ink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28T15:44:32.921"/>
    </inkml:context>
    <inkml:brush xml:id="br0">
      <inkml:brushProperty name="width" value="0.05" units="cm"/>
      <inkml:brushProperty name="height" value="0.05" units="cm"/>
      <inkml:brushProperty name="color" value="#333333"/>
    </inkml:brush>
  </inkml:definitions>
  <inkml:trace contextRef="#ctx0" brushRef="#br0">1 284 24575,'371'-1'0,"410"3"0,-230 42 0,-228-13 0,-162-25 0,179-18 0,-68 1 0,81-19 0,-126 7 0,255 15 0,-287 10 0,-165-3 0,0-3 0,0 0 0,54-16 0,-52 11 0,1 2 0,59-6 0,20 13 0,-468 0 0,329-1 0,1-2 0,-1 0 0,1-2 0,0 0 0,0-2 0,0-1 0,1-1 0,0-1 0,1-2 0,0 0 0,1-1 0,0-2 0,-38-31 0,37 24 0,16 13 0,0 1 0,-1 1 0,0 0 0,0 0 0,-13-7 0,12 12 0,13 7 0,16 12 0,22 7 0,1-1 0,1-2 0,1-2 0,1-2 0,93 22 0,-10-9 0,-94-23 0,0 2 0,47 18 0,-55-17 0,1-1 0,0-1 0,0-1 0,55 6 0,-34-12 0,-48-1 0,0 0 0,0 0 0,-1 0 0,1 0 0,0 0 0,0 0 0,0 0 0,0 0 0,0 0 0,0 0 0,0 0 0,0 0 0,0 0 0,0 0 0,0 0 0,0 0 0,0 0 0,0 0 0,0 1 0,0-1 0,0 0 0,0 0 0,-1 0 0,1 0 0,0 0 0,0 0 0,0 0 0,0 0 0,0 0 0,0 0 0,0 0 0,0 1 0,0-1 0,0 0 0,0 0 0,1 0 0,-1 0 0,0 0 0,0 0 0,0 0 0,0 0 0,0 0 0,0 0 0,0 0 0,0 0 0,0 1 0,0-1 0,0 0 0,0 0 0,0 0 0,0 0 0,0 0 0,0 0 0,0 0 0,0 0 0,1 0 0,-1 0 0,0 0 0,0 0 0,0 0 0,0 0 0,0 0 0,0 0 0,-11 9 0,-16 6 0,-45 6 0,-12 4 0,-1 9 0,2 4 0,-92 55 0,152-79 0,0 0 0,1 2 0,1 0 0,0 1 0,1 1 0,1 1 0,-25 32 0,0 4-1365,20-28-5461</inkml:trace>
</inkml:ink>
</file>

<file path=ppt/ink/ink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28T15:45:16.705"/>
    </inkml:context>
    <inkml:brush xml:id="br0">
      <inkml:brushProperty name="width" value="0.05" units="cm"/>
      <inkml:brushProperty name="height" value="0.05" units="cm"/>
      <inkml:brushProperty name="color" value="#333333"/>
    </inkml:brush>
  </inkml:definitions>
  <inkml:trace contextRef="#ctx0" brushRef="#br0">1 284 24575,'371'-1'0,"410"3"0,-230 42 0,-228-13 0,-162-25 0,179-18 0,-68 1 0,81-19 0,-126 7 0,255 15 0,-287 10 0,-165-3 0,0-3 0,0 0 0,54-16 0,-52 11 0,1 2 0,59-6 0,20 13 0,-468 0 0,329-1 0,1-2 0,-1 0 0,1-2 0,0 0 0,0-2 0,0-1 0,1-1 0,0-1 0,1-2 0,0 0 0,1-1 0,0-2 0,-38-31 0,37 24 0,16 13 0,0 1 0,-1 1 0,0 0 0,0 0 0,-13-7 0,12 12 0,13 7 0,16 12 0,22 7 0,1-1 0,1-2 0,1-2 0,1-2 0,93 22 0,-10-9 0,-94-23 0,0 2 0,47 18 0,-55-17 0,1-1 0,0-1 0,0-1 0,55 6 0,-34-12 0,-48-1 0,0 0 0,0 0 0,-1 0 0,1 0 0,0 0 0,0 0 0,0 0 0,0 0 0,0 0 0,0 0 0,0 0 0,0 0 0,0 0 0,0 0 0,0 0 0,0 0 0,0 0 0,0 0 0,0 1 0,0-1 0,0 0 0,0 0 0,-1 0 0,1 0 0,0 0 0,0 0 0,0 0 0,0 0 0,0 0 0,0 0 0,0 0 0,0 1 0,0-1 0,0 0 0,0 0 0,1 0 0,-1 0 0,0 0 0,0 0 0,0 0 0,0 0 0,0 0 0,0 0 0,0 0 0,0 0 0,0 1 0,0-1 0,0 0 0,0 0 0,0 0 0,0 0 0,0 0 0,0 0 0,0 0 0,0 0 0,1 0 0,-1 0 0,0 0 0,0 0 0,0 0 0,0 0 0,0 0 0,0 0 0,-11 9 0,-16 6 0,-45 6 0,-12 4 0,-1 9 0,2 4 0,-92 55 0,152-79 0,0 0 0,1 2 0,1 0 0,0 1 0,1 1 0,1 1 0,-25 32 0,0 4-1365,20-28-5461</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2-16T17:00:06.879"/>
    </inkml:context>
    <inkml:brush xml:id="br0">
      <inkml:brushProperty name="width" value="0.05" units="cm"/>
      <inkml:brushProperty name="height" value="0.05" units="cm"/>
      <inkml:brushProperty name="color" value="#E71224"/>
    </inkml:brush>
  </inkml:definitions>
  <inkml:trace contextRef="#ctx0" brushRef="#br0">1 255 24575,'510'-31'0,"-248"9"0,96-6 0,-243 16 0,58-2 0,-117 13 0,3 0 0,0 2 0,111 16 0,-247-42 0,34 14 0,-69-28 0,97 33 0,-1-2 0,1 0 0,0-1 0,0 0 0,1-1 0,1-1 0,-18-16 0,35 29 0,1 0 0,-1-1 0,1 1 0,0-1 0,10 2 0,28 9 0,-5 8 0,53 38 0,2 2 0,-87-56 0,1-1 0,-1 2 0,1-1 0,-1 1 0,-1 0 0,1 0 0,-1 0 0,6 7 0,-11-10 0,1-1 0,0 0 0,0 1 0,-1-1 0,1 0 0,-1 1 0,1-1 0,-1 1 0,1-1 0,-1 1 0,0-1 0,0 1 0,0-1 0,0 1 0,0-1 0,0 1 0,0-1 0,-1 3 0,0-2 0,0 0 0,0 1 0,-1-1 0,1 0 0,0 0 0,-1 0 0,0-1 0,1 1 0,-1 0 0,0 0 0,0-1 0,0 1 0,0-1 0,0 0 0,-3 2 0,-11 4 0,0 0 0,0-2 0,-1 1 0,0-2 0,0 0 0,-20 1 0,11-1 0,-43 13 0,60-14 0,1 0 0,-1 1 0,1 0 0,0 0 0,0 1 0,0 0 0,1 1 0,-13 11 0,7-5-1365,1-1-5461</inkml:trace>
</inkml:ink>
</file>

<file path=ppt/ink/ink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28T16:10:16.876"/>
    </inkml:context>
    <inkml:brush xml:id="br0">
      <inkml:brushProperty name="width" value="0.05" units="cm"/>
      <inkml:brushProperty name="height" value="0.05" units="cm"/>
      <inkml:brushProperty name="color" value="#333333"/>
    </inkml:brush>
  </inkml:definitions>
  <inkml:trace contextRef="#ctx0" brushRef="#br0">34 317 24575,'371'-1'0,"410"3"0,-230 42 0,-228-13 0,-162-25 0,179-18 0,-68 1 0,81-19 0,-126 7 0,255 15 0,-287 10 0,-165-3 0,0-3 0,0 0 0,54-16 0,-52 11 0,1 2 0,59-6 0,20 13 0,-468 0 0,329-1 0,1-2 0,-1 0 0,1-2 0,0 0 0,0-2 0,0-1 0,1-1 0,0-1 0,1-2 0,0 0 0,1-1 0,0-2 0,-38-31 0,37 24 0,16 13 0,0 1 0,-1 1 0,0 0 0,0 0 0,-13-7 0,12 12 0,13 7 0,16 12 0,22 7 0,1-1 0,1-2 0,1-2 0,1-2 0,93 22 0,-10-9 0,-94-23 0,0 2 0,47 18 0,-55-17 0,1-1 0,0-1 0,0-1 0,55 6 0,-34-12 0,-48-1 0,0 0 0,0 0 0,-1 0 0,1 0 0,0 0 0,0 0 0,0 0 0,0 0 0,0 0 0,0 0 0,0 0 0,0 0 0,0 0 0,0 0 0,0 0 0,0 0 0,0 0 0,0 0 0,0 1 0,0-1 0,0 0 0,0 0 0,-1 0 0,1 0 0,0 0 0,0 0 0,0 0 0,0 0 0,0 0 0,0 0 0,0 0 0,0 1 0,0-1 0,0 0 0,0 0 0,1 0 0,-1 0 0,0 0 0,0 0 0,0 0 0,0 0 0,0 0 0,0 0 0,0 0 0,0 0 0,0 1 0,0-1 0,0 0 0,0 0 0,0 0 0,0 0 0,0 0 0,0 0 0,0 0 0,0 0 0,1 0 0,-1 0 0,0 0 0,0 0 0,0 0 0,0 0 0,0 0 0,0 0 0,-11 9 0,-16 6 0,-45 6 0,-12 4 0,-1 9 0,2 4 0,-92 55 0,152-79 0,0 0 0,1 2 0,1 0 0,0 1 0,1 1 0,1 1 0,-25 32 0,0 4-1365,20-28-5461</inkml:trace>
</inkml:ink>
</file>

<file path=ppt/ink/ink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2-13T17:03:52.475"/>
    </inkml:context>
    <inkml:brush xml:id="br0">
      <inkml:brushProperty name="width" value="0.05" units="cm"/>
      <inkml:brushProperty name="height" value="0.05" units="cm"/>
      <inkml:brushProperty name="color" value="#FF0066"/>
    </inkml:brush>
  </inkml:definitions>
  <inkml:trace contextRef="#ctx0" brushRef="#br0">1 355 24575,'276'-1'0,"325"4"0,-256 22 0,155 3 0,-307-42 0,-4-1 0,127 17 0,-314-2 0,1 0 0,-1 0 0,1 0 0,0 0 0,-1 0 0,1-1 0,-1 1 0,1-1 0,-1 0 0,4-1 0,-6 2 0,0-1 0,0 1 0,0 0 0,0-1 0,0 1 0,0 0 0,0-1 0,0 1 0,0 0 0,0-1 0,0 1 0,0 0 0,0-1 0,0 1 0,0 0 0,0-1 0,-1 1 0,1 0 0,0-1 0,0 1 0,0 0 0,0-1 0,-1 1 0,1 0 0,0 0 0,0-1 0,-1 1 0,1 0 0,0 0 0,-1 0 0,1-1 0,0 1 0,-1 0 0,1 0 0,0 0 0,-1 0 0,1 0 0,0-1 0,-1 1 0,-59-25 0,45 19 0,-15-7 0,-149-56 0,156 60 0,0-1 0,1-1 0,1 0 0,-31-23 0,-38-21 0,-92-23 0,151 67 0,0 1 0,-1 1 0,-60-6 0,148 43 0,77 14 0,-89-30 0,77 31 0,71 51 0,-111-61 0,-16-9 0,-25-7 0,-14-6 0,35 19 0,-60-30 0,0 0 0,0 1 0,0-1 0,0 1 0,0-1 0,0 1 0,-1-1 0,1 1 0,0 0 0,0-1 0,-1 1 0,1 0 0,-1 0 0,1 0 0,0-1 0,-1 1 0,1 0 0,-1 0 0,0 0 0,1 0 0,-1 0 0,0 0 0,1 0 0,-1 0 0,0 0 0,0 0 0,0 0 0,0 0 0,0 0 0,0 0 0,0 0 0,0 0 0,-1 0 0,1 0 0,0 0 0,0 0 0,-1-1 0,1 1 0,-1 0 0,1 0 0,-1 0 0,1 0 0,-1 0 0,0-1 0,1 1 0,-1 0 0,-1 0 0,-4 5 0,-1 0 0,0-1 0,0 0 0,-11 7 0,13-9 0,-22 13 0,-180 98 0,199-110 0,-1 1 0,1 0 0,0 1 0,0 0 0,0 0 0,1 0 0,0 1 0,-11 14 0,-1 4 0,-21 39 0,27-41 0,-1-1 0,-30 36 0,38-51-106,0 1-74,-1 0 0,0-1 0,-1 0 1,0 0-1,0-1 0,-17 10 0,9-9-6646</inkml:trace>
</inkml:ink>
</file>

<file path=ppt/ink/ink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6T22:58:37.489"/>
    </inkml:context>
    <inkml:brush xml:id="br0">
      <inkml:brushProperty name="width" value="0.05" units="cm"/>
      <inkml:brushProperty name="height" value="0.05" units="cm"/>
      <inkml:brushProperty name="color" value="#5B2D90"/>
    </inkml:brush>
  </inkml:definitions>
  <inkml:trace contextRef="#ctx0" brushRef="#br0">1 1 24575,'0'0'-8191</inkml:trace>
</inkml:ink>
</file>

<file path=ppt/ink/ink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24T15:20:40.072"/>
    </inkml:context>
    <inkml:brush xml:id="br0">
      <inkml:brushProperty name="width" value="0.05" units="cm"/>
      <inkml:brushProperty name="height" value="0.05" units="cm"/>
      <inkml:brushProperty name="color" value="#AB008B"/>
    </inkml:brush>
  </inkml:definitions>
  <inkml:trace contextRef="#ctx0" brushRef="#br0">0 232 24575,'80'-4'0,"116"-19"0,-83 7 0,226-13 0,505 20 0,-470 50 0,-245-22 0,163 4 0,602-25 0,-913 0 0,0-1 0,-1 0 0,2-1 0,-33-12 0,-28-5 0,-21 4 0,45 9 0,-65-19 0,108 23 0,1-1 0,1 0 0,-1-1 0,1 0 0,0-1 0,0 0 0,-15-14 0,12 10 0,0 0 0,-24-13 0,14 8 0,16 8 0,18 9 0,230 80 0,-151-53 0,20 8 0,-62-11 0,-40-20 0,1 0 0,-1-1 0,1 0 0,0 0 0,1-1 0,-1 0 0,11 2 0,-17-5 0,1 1 0,-1-1 0,1 1 0,-1 0 0,1 0 0,-1 0 0,5 3 0,-8-4 0,0 0 0,1 0 0,-1 0 0,0 1 0,0-1 0,0 0 0,1 0 0,-1 0 0,0 0 0,0 1 0,0-1 0,0 0 0,0 0 0,0 1 0,1-1 0,-1 0 0,0 0 0,0 0 0,0 1 0,0-1 0,0 0 0,0 0 0,0 1 0,0-1 0,0 0 0,0 0 0,0 1 0,0-1 0,0 0 0,0 0 0,0 1 0,0-1 0,0 0 0,-1 0 0,1 0 0,0 1 0,-16 10 0,-9-1 0,0-1 0,-36 9 0,36-12 0,-1 2 0,-40 17 0,-2 6 0,-43 24 0,95-46-170,0 0-1,0 2 0,1 0 1,0 0-1,1 1 0,1 1 1,-21 25-1,21-19-6655</inkml:trace>
</inkml:ink>
</file>

<file path=ppt/ink/ink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26T19:44:59.650"/>
    </inkml:context>
    <inkml:brush xml:id="br0">
      <inkml:brushProperty name="width" value="0.05" units="cm"/>
      <inkml:brushProperty name="height" value="0.05" units="cm"/>
      <inkml:brushProperty name="color" value="#AB008B"/>
    </inkml:brush>
  </inkml:definitions>
  <inkml:trace contextRef="#ctx0" brushRef="#br0">0 313 24575,'108'-5'0,"156"-27"0,-111 11 0,304-18 0,681 27 0,-633 67 0,-331-29 0,219 5 0,813-34 0,-1231 0 0,-1-1 0,-1 0 0,3-1 0,-45-17 0,-38-6 0,-28 5 0,61 12 0,-88-25 0,146 30 0,1 0 0,2-1 0,-2-1 0,2 0 0,-1-2 0,1 1 0,-21-20 0,16 15 0,1-1 0,-33-18 0,19 12 0,21 10 0,25 12 0,310 109 0,-203-73 0,26 12 0,-83-15 0,-54-28 0,1 1 0,-1-1 0,1-1 0,0 0 0,1-1 0,-1 0 0,15 3 0,-23-7 0,2 1 0,-2-1 0,1 2 0,-1-1 0,2 1 0,-2-1 0,7 4 0,-11-5 0,0 0 0,1 0 0,-1 0 0,0 2 0,0-2 0,0 0 0,1 0 0,-1 0 0,0 0 0,0 1 0,0-1 0,0 0 0,0 0 0,0 1 0,2-1 0,-2 0 0,0 0 0,0 0 0,0 2 0,0-2 0,0 0 0,0 0 0,0 1 0,0-1 0,0 0 0,0 0 0,0 1 0,0-1 0,0 0 0,0 0 0,0 2 0,0-2 0,0 0 0,-2 0 0,2 0 0,0 1 0,-21 14 0,-13-2 0,0 0 0,-48 11 0,48-16 0,-1 3 0,-54 22 0,-3 9 0,-57 32 0,127-61-170,1-1-1,-1 3 0,2-1 1,0 1-1,1 1 0,1 2 1,-28 33-1,29-25-6655</inkml:trace>
</inkml:ink>
</file>

<file path=ppt/ink/ink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6T22:58:37.489"/>
    </inkml:context>
    <inkml:brush xml:id="br0">
      <inkml:brushProperty name="width" value="0.05" units="cm"/>
      <inkml:brushProperty name="height" value="0.05" units="cm"/>
      <inkml:brushProperty name="color" value="#5B2D90"/>
    </inkml:brush>
  </inkml:definitions>
  <inkml:trace contextRef="#ctx0" brushRef="#br0">1 1 24575,'0'0'-8191</inkml:trace>
</inkml:ink>
</file>

<file path=ppt/ink/ink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24T16:47:42.536"/>
    </inkml:context>
    <inkml:brush xml:id="br0">
      <inkml:brushProperty name="width" value="0.05" units="cm"/>
      <inkml:brushProperty name="height" value="0.05" units="cm"/>
      <inkml:brushProperty name="color" value="#AB008B"/>
    </inkml:brush>
  </inkml:definitions>
  <inkml:trace contextRef="#ctx0" brushRef="#br0">0 313 24575,'108'-5'0,"156"-27"0,-111 11 0,304-18 0,681 27 0,-633 67 0,-331-29 0,219 5 0,813-34 0,-1231 0 0,-1-1 0,-1 0 0,3-1 0,-45-17 0,-38-6 0,-28 5 0,61 12 0,-88-25 0,146 30 0,1 0 0,2-1 0,-2-1 0,2 0 0,-1-2 0,1 1 0,-21-20 0,16 15 0,1-1 0,-33-18 0,19 12 0,21 10 0,25 12 0,310 109 0,-203-73 0,26 12 0,-83-15 0,-54-28 0,1 1 0,-1-1 0,1-1 0,0 0 0,1-1 0,-1 0 0,15 3 0,-23-7 0,2 1 0,-2-1 0,1 2 0,-1-1 0,2 1 0,-2-1 0,7 4 0,-11-5 0,0 0 0,1 0 0,-1 0 0,0 2 0,0-2 0,0 0 0,1 0 0,-1 0 0,0 0 0,0 1 0,0-1 0,0 0 0,0 0 0,0 1 0,2-1 0,-2 0 0,0 0 0,0 0 0,0 2 0,0-2 0,0 0 0,0 0 0,0 1 0,0-1 0,0 0 0,0 0 0,0 1 0,0-1 0,0 0 0,0 0 0,0 2 0,0-2 0,0 0 0,-2 0 0,2 0 0,0 1 0,-21 14 0,-13-2 0,0 0 0,-48 11 0,48-16 0,-1 3 0,-54 22 0,-3 9 0,-57 32 0,127-61-170,1-1-1,-1 3 0,2-1 1,0 1-1,1 1 0,1 2 1,-28 33-1,29-25-6655</inkml:trace>
</inkml:ink>
</file>

<file path=ppt/ink/ink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25T16:55:31.779"/>
    </inkml:context>
    <inkml:brush xml:id="br0">
      <inkml:brushProperty name="width" value="0.05" units="cm"/>
      <inkml:brushProperty name="height" value="0.05" units="cm"/>
      <inkml:brushProperty name="color" value="#AB008B"/>
    </inkml:brush>
  </inkml:definitions>
  <inkml:trace contextRef="#ctx0" brushRef="#br0">0 508 24575,'982'-55'0,"-905"47"0,336-11 0,23-3 0,-324 12 0,396-49 0,-413 46 0,141 0 0,-133 10 0,106-18 0,-104 10 0,0 5 0,121 6 0,-138 1 0,-110-4 0,1-1 0,1 0 0,-1-2 0,2-2 0,-25-11 0,-1 0 0,1 3 0,-3 1 0,1 2 0,-58-7 0,-119-39 0,34 8 0,85 20 0,144 62 0,-17-22 0,1-1 0,33 7 0,-38-11 0,1 1 0,0 1 0,-1 1 0,0 0 0,22 14 0,-16-8 0,0 0 0,-1-2 0,3-1 0,-1-1 0,1-2 0,1-1 0,-2 0 0,2-2 0,39 0 0,-37 1 0,-1-1 0,0 4 0,42 14 0,15 4 0,-86-26 0,2 0 0,-2 0 0,1 0 0,0 0 0,-1 0 0,2 1 0,-2-1 0,1 0 0,-1 0 0,2 0 0,-2 2 0,1-2 0,-1 0 0,2 0 0,-2 1 0,1-1 0,-1 2 0,0-2 0,2 0 0,-2 1 0,0-1 0,1 2 0,-1-2 0,0 1 0,2-1 0,-2 2 0,0-2 0,0 1 0,1-1 0,-1 2 0,-15 18 0,-43 17 0,53-34 0,-248 145 0,204-113 0,35-23 0,-1-2 0,0 0 0,-21 12 0,27-19-72,0 2 1,2-1-1,-1 0 0,1 2 0,0 0 0,-1 0 0,1 0 0,1 0 1,0 1-1,1-1 0,-1 1 0,0 1 0,1-1 0,1 2 0,0-2 1,-1 2-1,1-2 0,-3 18 0,1 3-6754</inkml:trace>
</inkml:ink>
</file>

<file path=ppt/ink/ink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6T22:58:37.489"/>
    </inkml:context>
    <inkml:brush xml:id="br0">
      <inkml:brushProperty name="width" value="0.05" units="cm"/>
      <inkml:brushProperty name="height" value="0.05" units="cm"/>
      <inkml:brushProperty name="color" value="#5B2D90"/>
    </inkml:brush>
  </inkml:definitions>
  <inkml:trace contextRef="#ctx0" brushRef="#br0">1 1 24575,'0'0'-8191</inkml:trace>
</inkml:ink>
</file>

<file path=ppt/ink/ink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6T22:58:37.489"/>
    </inkml:context>
    <inkml:brush xml:id="br0">
      <inkml:brushProperty name="width" value="0.05" units="cm"/>
      <inkml:brushProperty name="height" value="0.05" units="cm"/>
      <inkml:brushProperty name="color" value="#5B2D90"/>
    </inkml:brush>
  </inkml:definitions>
  <inkml:trace contextRef="#ctx0" brushRef="#br0">1 1 24575,'0'0'-8191</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6T22:58:37.489"/>
    </inkml:context>
    <inkml:brush xml:id="br0">
      <inkml:brushProperty name="width" value="0.05" units="cm"/>
      <inkml:brushProperty name="height" value="0.05" units="cm"/>
      <inkml:brushProperty name="color" value="#5B2D90"/>
    </inkml:brush>
  </inkml:definitions>
  <inkml:trace contextRef="#ctx0" brushRef="#br0">1 1 24575,'0'0'-8191</inkml:trace>
</inkml:ink>
</file>

<file path=ppt/ink/ink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2-13T17:19:19.563"/>
    </inkml:context>
    <inkml:brush xml:id="br0">
      <inkml:brushProperty name="width" value="0.05" units="cm"/>
      <inkml:brushProperty name="height" value="0.05" units="cm"/>
      <inkml:brushProperty name="color" value="#FF0066"/>
    </inkml:brush>
  </inkml:definitions>
  <inkml:trace contextRef="#ctx0" brushRef="#br0">1 574 24575,'722'-52'0,"-572"35"0,498 1 0,-413 19 0,-225-3 0,-5 0 0,0 1 0,0-1 0,0-1 0,0 1 0,0-1 0,0 0 0,0 0 0,5-2 0,-9 3 0,-1 0 0,0 0 0,0 0 0,0-1 0,1 1 0,-1 0 0,0 0 0,0 0 0,0-1 0,1 1 0,-1 0 0,0 0 0,0-1 0,0 1 0,0 0 0,0 0 0,0-1 0,0 1 0,0 0 0,1 0 0,-1-1 0,0 1 0,0 0 0,0-1 0,0 1 0,0 0 0,0 0 0,-1-1 0,1 1 0,0 0 0,0 0 0,0-1 0,0 1 0,0 0 0,0 0 0,0-1 0,0 1 0,-1 0 0,1 0 0,0-1 0,0 1 0,0 0 0,-1 0 0,1 0 0,0-1 0,0 1 0,0 0 0,-1 0 0,1 0 0,-19-17 0,0 0 0,-36-22 0,17 12 0,-255-150 0,118 77 0,151 86 0,-68-40 0,81 49 0,1 0 0,-1 1 0,0 0 0,0 1 0,0 0 0,-20-3 0,17 8 0,11 5 0,4-5 0,0 0 0,0 0 0,0 0 0,0 0 0,1 0 0,-1-1 0,1 1 0,-1 0 0,3 2 0,27 22 0,2-1 0,0-2 0,56 29 0,-33-19 0,-25-14 0,75 45 0,137 60 0,-214-111 0,357 159 0,-348-153 0,-37-16 0,-9-1 0,-9-2 0,-46-2 0,36 0 0,0 1 0,0 1 0,1 1 0,-1 2 0,-51 11 0,13 6 0,2 4 0,-94 49 0,94-38 0,-173 91 0,168-94 0,-110 37 0,128-56-1365,10-5-5461</inkml:trace>
</inkml:ink>
</file>

<file path=ppt/ink/ink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2-07T03:33:47.093"/>
    </inkml:context>
    <inkml:brush xml:id="br0">
      <inkml:brushProperty name="width" value="0.05" units="cm"/>
      <inkml:brushProperty name="height" value="0.05" units="cm"/>
      <inkml:brushProperty name="color" value="#004F8B"/>
    </inkml:brush>
  </inkml:definitions>
  <inkml:trace contextRef="#ctx0" brushRef="#br0">0 244 24575,'45'0'0,"272"5"0,-232 1 0,144 28 0,51 17 0,-217-44 0,1-3 0,92-5 0,-66-6 0,323-13 0,-337 17 0,129-24 0,-91 10 0,-53 12 0,93 4 0,-139 1 0,-19-2 0,-1 0 0,0-1 0,1 0 0,-1 0 0,1 0 0,0-1 0,-4-4 0,-27-20 0,24 23 0,0 1 0,0 0 0,0 0 0,0 1 0,-17-3 0,15 4 0,0-1 0,0-1 0,-23-9 0,18 5 0,0 2 0,0 0 0,0 1 0,-37-5 0,38 8 0,1 0 0,-1-2 0,1 0 0,-1-1 0,1-1 0,-24-12 0,-16-6 0,49 22 0,0 0 0,0 0 0,0-1 0,0 0 0,0-1 0,1 1 0,-1-1 0,1 0 0,0-1 0,0 0 0,-9-9 0,15 14 0,0-1 0,-1 1 0,1 0 0,0 0 0,0 0 0,-1-1 0,1 1 0,0 0 0,0-1 0,-1 1 0,1 0 0,0 0 0,0-1 0,0 1 0,-1 0 0,1-1 0,0 1 0,0 0 0,0-1 0,0 1 0,0 0 0,0-1 0,0 1 0,0-1 0,0 1 0,0 0 0,0-1 0,0 1 0,0 0 0,0-1 0,0 1 0,0 0 0,0-1 0,1 1 0,-1 0 0,0-1 0,0 1 0,0 0 0,0-1 0,1 1 0,-1 0 0,0 0 0,1-1 0,19 2 0,32 15 0,-49-15 0,282 95 0,-261-88 0,1 0 0,-2 2 0,1 1 0,-1 0 0,-1 2 0,33 24 0,-26-21 0,-26-15 0,0 0 0,0 0 0,0 1 0,0-1 0,0 1 0,0 0 0,-1-1 0,1 1 0,-1 1 0,3 1 0,-4-3 0,-1 0 0,0-1 0,0 1 0,0 0 0,0 0 0,1-1 0,-1 1 0,0 0 0,0 0 0,-1-1 0,1 1 0,0 0 0,0-1 0,0 1 0,0 0 0,-1-1 0,1 1 0,0 0 0,0-1 0,-1 1 0,1 0 0,-1-1 0,1 1 0,-1-1 0,1 1 0,-1-1 0,1 1 0,-1-1 0,1 1 0,-1-1 0,1 1 0,-1-1 0,-1 1 0,-24 12 0,8-5 0,-23 9 0,-63 37 0,39 2 0,45-41-227,1 1-1,0 1 1,2 0-1,0 1 1,-24 33-1,28-33-6598</inkml:trace>
</inkml:ink>
</file>

<file path=ppt/ink/ink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6T22:58:37.489"/>
    </inkml:context>
    <inkml:brush xml:id="br0">
      <inkml:brushProperty name="width" value="0.05" units="cm"/>
      <inkml:brushProperty name="height" value="0.05" units="cm"/>
      <inkml:brushProperty name="color" value="#5B2D90"/>
    </inkml:brush>
  </inkml:definitions>
  <inkml:trace contextRef="#ctx0" brushRef="#br0">1 1 24575,'0'0'-8191</inkml:trace>
</inkml:ink>
</file>

<file path=ppt/ink/ink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26T20:35:18.434"/>
    </inkml:context>
    <inkml:brush xml:id="br0">
      <inkml:brushProperty name="width" value="0.05" units="cm"/>
      <inkml:brushProperty name="height" value="0.05" units="cm"/>
      <inkml:brushProperty name="color" value="#AB008B"/>
    </inkml:brush>
  </inkml:definitions>
  <inkml:trace contextRef="#ctx0" brushRef="#br0">0 486 24575,'939'-54'0,"-867"47"0,323-11 0,21-3 0,-308 11 0,377-46 0,-394 44 0,135-1 0,-128 10 0,102-16 0,-101 8 0,2 5 0,115 6 0,-132 1 0,-105-3 0,1-3 0,1 1 0,-1-1 0,2-2 0,-24-12 0,-1 1 0,1 3 0,-3 1 0,1 1 0,-55-7 0,-114-36 0,32 7 0,82 20 0,137 58 0,-16-20 0,0-1 0,33 6 0,-37-10 0,2 1 0,-2 0 0,0 2 0,0 0 0,22 13 0,-17-8 0,1 1 0,0-3 0,1 0 0,1-2 0,-1-1 0,1-1 0,0-1 0,0 0 0,39-1 0,-37 0 0,0 0 0,0 3 0,39 14 0,16 4 0,-83-25 0,1 0 0,-1 0 0,1 0 0,1 0 0,-2 0 0,1 2 0,-1-2 0,2 0 0,-2 0 0,1 0 0,-1 1 0,1-1 0,-1 0 0,2 0 0,-2 2 0,1-2 0,-1 1 0,0-1 0,2 0 0,-2 1 0,0-1 0,1 2 0,-1-2 0,0 1 0,1-1 0,-1 2 0,0-2 0,0 1 0,2-1 0,-2 1 0,-14 19 0,-42 15 0,52-32 0,-239 138 0,197-107 0,32-23 0,0-1 0,0 0 0,-21 11 0,27-18-72,-1 1 1,2 0-1,0 0 0,0 2 0,0-1 0,0 1 0,0 0 0,2-1 1,-1 2-1,0-1 0,1 1 0,-1 0 0,2 0 0,0 1 0,-1-1 1,1 2-1,0-2 0,-3 16 0,1 4-6754</inkml:trace>
</inkml:ink>
</file>

<file path=ppt/ink/ink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26T21:17:24.797"/>
    </inkml:context>
    <inkml:brush xml:id="br0">
      <inkml:brushProperty name="width" value="0.05" units="cm"/>
      <inkml:brushProperty name="height" value="0.05" units="cm"/>
      <inkml:brushProperty name="color" value="#E71224"/>
    </inkml:brush>
  </inkml:definitions>
  <inkml:trace contextRef="#ctx0" brushRef="#br0">1 372 24575,'31'-1'0,"57"-10"0,-14 0 0,632-20 0,6 63 0,-93-7 0,0-26 0,-220-1 0,1605 2 0,-1496-30 0,-4 1 0,-288 31 0,196-4 0,-148-26 0,-191 15 0,-41 7 0,65-5 0,-64 9 0,52-11 0,-52 7 0,51-3 0,-48 6 0,45-8 0,-46 5 0,51-3 0,256 10 0,-324-3 0,-23-4 0,-32-4 0,-45 0 0,39 5 0,-64-15 0,-163-44 0,96 34 0,123 16 0,48 13 0,0-1 0,0 1 0,0 0 0,0-1 0,0 0 0,1 1 0,-1-1 0,1 0 0,-1 0 0,1-1 0,0 1 0,0 0 0,-3-5 0,5 7 0,0 0 0,0 0 0,0 0 0,0 0 0,-1-1 0,1 1 0,0 0 0,0 0 0,0 0 0,0 0 0,0-1 0,0 1 0,0 0 0,0 0 0,0 0 0,0 0 0,0-1 0,0 1 0,1 0 0,-1 0 0,0 0 0,0 0 0,0 0 0,0-1 0,0 1 0,0 0 0,0 0 0,0 0 0,0 0 0,0 0 0,1 0 0,-1-1 0,0 1 0,0 0 0,0 0 0,0 0 0,0 0 0,1 0 0,-1 0 0,0 0 0,0 0 0,0 0 0,0 0 0,0 0 0,1 0 0,-1 0 0,13-1 0,13 5 0,32 12 0,-29-7 0,1-2 0,0-1 0,30 3 0,-52-9 0,1 0 0,-1 0 0,1 2 0,-1-1 0,0 1 0,0 0 0,0 0 0,0 1 0,0 0 0,-1 1 0,1 0 0,-1 0 0,0 0 0,0 1 0,7 6 0,-8-6 0,0-1 0,0 0 0,0 0 0,0 0 0,1-1 0,-1 0 0,1-1 0,0 1 0,0-1 0,14 2 0,3-1 0,47-1 0,-16-1 0,-52-1 0,-1 0 0,0 0 0,0 1 0,0-1 0,0 0 0,0 1 0,0 0 0,-1-1 0,1 1 0,0 0 0,0 0 0,0 0 0,-1 0 0,1 0 0,2 2 0,-3-2 0,-1 0 0,1 0 0,-1 0 0,0 0 0,1 0 0,-1 0 0,0 0 0,0 0 0,0 0 0,0 0 0,0 0 0,0 0 0,0 0 0,0 0 0,0 0 0,0 0 0,0 0 0,-1 0 0,1 0 0,0 0 0,-1 0 0,1 0 0,-1-1 0,1 1 0,-1 0 0,1 0 0,-1 0 0,0 0 0,1-1 0,-1 1 0,0 0 0,-1 0 0,-16 17 0,-2-1 0,0-1 0,-1 0 0,-1-2 0,-39 20 0,28-16 0,-58 42 0,21-9 0,42-33 0,-41 37 0,17-13-1365,24-26-5461</inkml:trace>
</inkml:ink>
</file>

<file path=ppt/ink/ink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6T22:58:37.489"/>
    </inkml:context>
    <inkml:brush xml:id="br0">
      <inkml:brushProperty name="width" value="0.05" units="cm"/>
      <inkml:brushProperty name="height" value="0.05" units="cm"/>
      <inkml:brushProperty name="color" value="#5B2D90"/>
    </inkml:brush>
  </inkml:definitions>
  <inkml:trace contextRef="#ctx0" brushRef="#br0">1 1 24575,'0'0'-8191</inkml:trace>
</inkml:ink>
</file>

<file path=ppt/ink/ink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2-16T19:53:14.862"/>
    </inkml:context>
    <inkml:brush xml:id="br0">
      <inkml:brushProperty name="width" value="0.05" units="cm"/>
      <inkml:brushProperty name="height" value="0.05" units="cm"/>
      <inkml:brushProperty name="color" value="#FF0066"/>
    </inkml:brush>
  </inkml:definitions>
  <inkml:trace contextRef="#ctx0" brushRef="#br0">1 343 24575,'1841'0'0,"-1803"-2"0,0-2 0,-1-2 0,40-10 0,-38 7 0,-1 1 0,66-3 0,-93 11 0,9-1 0,0 1 0,1 0 0,-1 2 0,0 0 0,23 7 0,-15-4 0,-30-9 0,-14-6 0,-13-7 0,1 0 0,0-2 0,-29-25 0,44 33 0,-2 0 0,1 1 0,-2 0 0,1 2 0,-31-14 0,-84-20 0,1 1 0,123 39 0,0 0 0,1-1 0,-1 0 0,1 0 0,0 0 0,0 0 0,0-1 0,1 0 0,-7-6 0,39 13 0,-3 7 0,37 19 0,-37-16 0,35 12 0,-23-9 0,0 2 0,-1 1 0,0 1 0,36 30 0,-35-25 0,-28-20 0,1 0 0,-1-1 0,18 6 0,-20-8 0,-1 0 0,1 0 0,-1 1 0,1 0 0,-1 0 0,0 1 0,0-1 0,7 7 0,-13-9 0,1-1 0,-1 0 0,0 0 0,0 1 0,1-1 0,-1 0 0,0 1 0,0-1 0,0 0 0,0 1 0,0-1 0,1 1 0,-1-1 0,0 0 0,0 1 0,0-1 0,0 0 0,0 1 0,0-1 0,0 1 0,0-1 0,0 0 0,0 1 0,0-1 0,0 0 0,-1 1 0,1-1 0,0 0 0,0 1 0,0-1 0,0 0 0,-1 1 0,1-1 0,-1 1 0,-14 10 0,-20 2 0,-164 25 0,137-30 0,-114 33 0,166-37 0,0 0 0,0 1 0,1 0 0,-1 1 0,1 0 0,0 0 0,1 1 0,-9 8 0,-7 10 0,-24 32 0,34-40 0,-8 13-571,-32 58-1,52-85 350,-8 15-6604</inkml:trace>
</inkml:ink>
</file>

<file path=ppt/ink/ink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6T22:58:37.489"/>
    </inkml:context>
    <inkml:brush xml:id="br0">
      <inkml:brushProperty name="width" value="0.05" units="cm"/>
      <inkml:brushProperty name="height" value="0.05" units="cm"/>
      <inkml:brushProperty name="color" value="#5B2D90"/>
    </inkml:brush>
  </inkml:definitions>
  <inkml:trace contextRef="#ctx0" brushRef="#br0">1 1 24575,'0'0'-8191</inkml:trace>
</inkml:ink>
</file>

<file path=ppt/ink/ink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2-15T16:04:08.833"/>
    </inkml:context>
    <inkml:brush xml:id="br0">
      <inkml:brushProperty name="width" value="0.05" units="cm"/>
      <inkml:brushProperty name="height" value="0.05" units="cm"/>
      <inkml:brushProperty name="color" value="#E71224"/>
    </inkml:brush>
  </inkml:definitions>
  <inkml:trace contextRef="#ctx0" brushRef="#br0">1 372 24575,'31'-1'0,"57"-10"0,-14 0 0,632-20 0,6 63 0,-93-7 0,0-26 0,-220-1 0,1605 2 0,-1496-30 0,-4 1 0,-288 31 0,196-4 0,-148-26 0,-191 15 0,-41 7 0,65-5 0,-64 9 0,52-11 0,-52 7 0,51-3 0,-48 6 0,45-8 0,-46 5 0,51-3 0,256 10 0,-324-3 0,-23-4 0,-32-4 0,-45 0 0,39 5 0,-64-15 0,-163-44 0,96 34 0,123 16 0,48 13 0,0-1 0,0 1 0,0 0 0,0-1 0,0 0 0,1 1 0,-1-1 0,1 0 0,-1 0 0,1-1 0,0 1 0,0 0 0,-3-5 0,5 7 0,0 0 0,0 0 0,0 0 0,0 0 0,-1-1 0,1 1 0,0 0 0,0 0 0,0 0 0,0 0 0,0-1 0,0 1 0,0 0 0,0 0 0,0 0 0,0 0 0,0-1 0,0 1 0,1 0 0,-1 0 0,0 0 0,0 0 0,0 0 0,0-1 0,0 1 0,0 0 0,0 0 0,0 0 0,0 0 0,0 0 0,1 0 0,-1-1 0,0 1 0,0 0 0,0 0 0,0 0 0,0 0 0,1 0 0,-1 0 0,0 0 0,0 0 0,0 0 0,0 0 0,0 0 0,1 0 0,-1 0 0,13-1 0,13 5 0,32 12 0,-29-7 0,1-2 0,0-1 0,30 3 0,-52-9 0,1 0 0,-1 0 0,1 2 0,-1-1 0,0 1 0,0 0 0,0 0 0,0 1 0,0 0 0,-1 1 0,1 0 0,-1 0 0,0 0 0,0 1 0,7 6 0,-8-6 0,0-1 0,0 0 0,0 0 0,0 0 0,1-1 0,-1 0 0,1-1 0,0 1 0,0-1 0,14 2 0,3-1 0,47-1 0,-16-1 0,-52-1 0,-1 0 0,0 0 0,0 1 0,0-1 0,0 0 0,0 1 0,0 0 0,-1-1 0,1 1 0,0 0 0,0 0 0,0 0 0,-1 0 0,1 0 0,2 2 0,-3-2 0,-1 0 0,1 0 0,-1 0 0,0 0 0,1 0 0,-1 0 0,0 0 0,0 0 0,0 0 0,0 0 0,0 0 0,0 0 0,0 0 0,0 0 0,0 0 0,0 0 0,0 0 0,-1 0 0,1 0 0,0 0 0,-1 0 0,1 0 0,-1-1 0,1 1 0,-1 0 0,1 0 0,-1 0 0,0 0 0,1-1 0,-1 1 0,0 0 0,-1 0 0,-16 17 0,-2-1 0,0-1 0,-1 0 0,-1-2 0,-39 20 0,28-16 0,-58 42 0,21-9 0,42-33 0,-41 37 0,17-13-1365,24-26-5461</inkml:trace>
</inkml:ink>
</file>

<file path=ppt/ink/ink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2-16T15:32:29.180"/>
    </inkml:context>
    <inkml:brush xml:id="br0">
      <inkml:brushProperty name="width" value="0.05" units="cm"/>
      <inkml:brushProperty name="height" value="0.05" units="cm"/>
      <inkml:brushProperty name="color" value="#66CC00"/>
    </inkml:brush>
  </inkml:definitions>
  <inkml:trace contextRef="#ctx0" brushRef="#br0">1 515 24575,'1698'16'-1261,"-275"40"1473,-1330-53 286,98-10-1,90-23-423,60-4-94,-224 31 20,199 21 0,-40-10 0,-275-8 0,0 1 0,0-1 0,1 0 0,-1 0 0,0 0 0,0 0 0,0 0 0,1-1 0,-1 1 0,0 0 0,0 0 0,0-1 0,0 1 0,0-1 0,0 1 0,0-1 0,2 0 0,-3 0 0,-1 0 0,1 1 0,0-1 0,-1 1 0,1-1 0,0 1 0,-1-1 0,1 1 0,-1-1 0,1 1 0,-1-1 0,1 1 0,-1-1 0,0 1 0,1 0 0,-1-1 0,1 1 0,-1 0 0,0-1 0,0 1 0,-48-19 0,48 19 0,-47-15 0,9 3 0,0-1 0,1-2 0,1-1 0,-45-27 0,-6-16 0,-115-72 0,70 41 0,97 63 0,-2 1 0,-63-32 0,94 54 0,22 11 0,31 15 0,129 63 0,-19-10 0,-67-29 0,52 28 0,-51-29 0,-62-32 0,-1 1 0,39 25 0,-50-28 0,1-1 0,0-1 0,34 12 0,-31-13 0,0 1 0,21 12 0,-40-21 0,0 1 0,-1-1 0,1 1 0,0-1 0,0 1 0,0 0 0,0-1 0,-1 1 0,1 0 0,0 0 0,0-1 0,-1 1 0,1 0 0,-1 0 0,1 0 0,-1 0 0,1 0 0,0 2 0,-1-3 0,-1 1 0,1 0 0,0-1 0,0 1 0,0-1 0,0 1 0,-1 0 0,1-1 0,0 1 0,-1-1 0,1 1 0,0-1 0,-1 1 0,1-1 0,-1 1 0,1-1 0,0 1 0,-1-1 0,1 0 0,-1 1 0,1-1 0,-2 1 0,-5 2 0,1 0 0,-1 0 0,0-1 0,-9 2 0,11-3 0,-146 30 0,95-22 0,1 2 0,-57 21 0,-24 24 0,2 7 0,-160 101 0,205-109 0,19-12 0,-91 43 0,31-21-1365,99-49-5461</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09T21:05:12.332"/>
    </inkml:context>
    <inkml:brush xml:id="br0">
      <inkml:brushProperty name="width" value="0.035" units="cm"/>
      <inkml:brushProperty name="height" value="0.035" units="cm"/>
      <inkml:brushProperty name="color" value="#E71224"/>
    </inkml:brush>
  </inkml:definitions>
  <inkml:trace contextRef="#ctx0" brushRef="#br0">0 48 24575,'80'-2'0,"0"-4"0,148-30 0,-208 34 0,-1 1 0,1 0 0,0 1 0,0 2 0,0 0 0,-1 1 0,1 0 0,26 10 0,-13-5 0,58 8 0,19-3 0,-61-5 0,51 0 0,-69-7-1365,-4-1-5461</inkml:trace>
</inkml:ink>
</file>

<file path=ppt/ink/ink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6T22:58:37.489"/>
    </inkml:context>
    <inkml:brush xml:id="br0">
      <inkml:brushProperty name="width" value="0.05" units="cm"/>
      <inkml:brushProperty name="height" value="0.05" units="cm"/>
      <inkml:brushProperty name="color" value="#5B2D90"/>
    </inkml:brush>
  </inkml:definitions>
  <inkml:trace contextRef="#ctx0" brushRef="#br0">1 1 24575,'0'0'-8191</inkml:trace>
</inkml:ink>
</file>

<file path=ppt/ink/ink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7-03T15:26:33.108"/>
    </inkml:context>
    <inkml:brush xml:id="br0">
      <inkml:brushProperty name="width" value="0.05" units="cm"/>
      <inkml:brushProperty name="height" value="0.05" units="cm"/>
      <inkml:brushProperty name="color" value="#E71224"/>
    </inkml:brush>
  </inkml:definitions>
  <inkml:trace contextRef="#ctx0" brushRef="#br0">0 486 24575,'403'13'0,"25"0"0,-315-15 0,201-30 0,-201 12 0,-5-1 0,2 5 0,120-3 0,-215 19 0,150-7 0,-144 4 0,0 0 0,-1-2 0,1 0 0,-1-1 0,35-17 0,-35 13 0,-6 2 0,1 1 0,0 0 0,0 1 0,1 1 0,30-6 0,-42 10 0,1 1 0,-1-1 0,0 0 0,0 0 0,0 0 0,0 0 0,4-2 0,-8 2 0,0 1 0,1 0 0,-1 0 0,0 0 0,0-1 0,1 1 0,-1 0 0,0 0 0,0-1 0,0 1 0,0 0 0,1 0 0,-1-1 0,0 1 0,0 0 0,0 0 0,0-1 0,0 1 0,0 0 0,0-1 0,0 1 0,0 0 0,0 0 0,0-1 0,0 1 0,0 0 0,0-1 0,0 1 0,0 0 0,0 0 0,0-1 0,0 1 0,0 0 0,-1-1 0,1 1 0,-18-16 0,-55-22 0,47 26 0,-28-19 0,-43-45 0,77 58 0,-2 0 0,0 1 0,0 2 0,-38-20 0,110 95 0,-31-43 0,0-1 0,1-1 0,0 0 0,1-2 0,1 0 0,22 9 0,-18-12 0,-1 2 0,0 1 0,-2 1 0,1 1 0,-2 0 0,0 2 0,32 32 0,-40-37 0,0-1 0,1 0 0,0-1 0,30 15 0,-15-10 0,-30-14 0,1-1 0,-1 0 0,1 0 0,-1 1 0,0-1 0,1 0 0,-1 1 0,1-1 0,-1 0 0,0 1 0,1-1 0,-1 1 0,0-1 0,0 1 0,1-1 0,-1 0 0,0 1 0,0-1 0,0 1 0,0-1 0,1 1 0,-1-1 0,0 1 0,0-1 0,0 1 0,0-1 0,0 1 0,0-1 0,0 1 0,-1-1 0,1 1 0,0-1 0,0 1 0,0-1 0,0 1 0,-1-1 0,1 1 0,0-1 0,0 1 0,-1-1 0,1 1 0,0-1 0,-1 0 0,1 1 0,0-1 0,-1 0 0,1 1 0,-1-1 0,-24 19 0,21-16 0,-9 4 0,0 0 0,-1-1 0,0-1 0,0 0 0,0 0 0,-28 3 0,23-4 0,0 1 0,1 0 0,-27 11 0,14-1-119,14-8-37,-1 1 0,1 0 1,0 2-1,1 0 0,0 1 0,1 0 1,-20 20-1,19-11-6670</inkml:trace>
</inkml:ink>
</file>

<file path=ppt/ink/ink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7-03T15:30:30.237"/>
    </inkml:context>
    <inkml:brush xml:id="br0">
      <inkml:brushProperty name="width" value="0.05" units="cm"/>
      <inkml:brushProperty name="height" value="0.05" units="cm"/>
      <inkml:brushProperty name="color" value="#E71224"/>
    </inkml:brush>
  </inkml:definitions>
  <inkml:trace contextRef="#ctx0" brushRef="#br0">0 486 24575,'403'13'0,"25"0"0,-315-15 0,201-30 0,-201 12 0,-5-1 0,2 5 0,120-3 0,-215 19 0,150-7 0,-144 4 0,0 0 0,-1-2 0,1 0 0,-1-1 0,35-17 0,-35 13 0,-6 2 0,1 1 0,0 0 0,0 1 0,1 1 0,30-6 0,-42 10 0,1 1 0,-1-1 0,0 0 0,0 0 0,0 0 0,0 0 0,4-2 0,-8 2 0,0 1 0,1 0 0,-1 0 0,0 0 0,0-1 0,1 1 0,-1 0 0,0 0 0,0-1 0,0 1 0,0 0 0,1 0 0,-1-1 0,0 1 0,0 0 0,0 0 0,0-1 0,0 1 0,0 0 0,0-1 0,0 1 0,0 0 0,0 0 0,0-1 0,0 1 0,0 0 0,0-1 0,0 1 0,0 0 0,0 0 0,0-1 0,0 1 0,0 0 0,-1-1 0,1 1 0,-18-16 0,-55-22 0,47 26 0,-28-19 0,-43-45 0,77 58 0,-2 0 0,0 1 0,0 2 0,-38-20 0,110 95 0,-31-43 0,0-1 0,1-1 0,0 0 0,1-2 0,1 0 0,22 9 0,-18-12 0,-1 2 0,0 1 0,-2 1 0,1 1 0,-2 0 0,0 2 0,32 32 0,-40-37 0,0-1 0,1 0 0,0-1 0,30 15 0,-15-10 0,-30-14 0,1-1 0,-1 0 0,1 0 0,-1 1 0,0-1 0,1 0 0,-1 1 0,1-1 0,-1 0 0,0 1 0,1-1 0,-1 1 0,0-1 0,0 1 0,1-1 0,-1 0 0,0 1 0,0-1 0,0 1 0,0-1 0,1 1 0,-1-1 0,0 1 0,0-1 0,0 1 0,0-1 0,0 1 0,0-1 0,0 1 0,-1-1 0,1 1 0,0-1 0,0 1 0,0-1 0,0 1 0,-1-1 0,1 1 0,0-1 0,0 1 0,-1-1 0,1 1 0,0-1 0,-1 0 0,1 1 0,0-1 0,-1 0 0,1 1 0,-1-1 0,-24 19 0,21-16 0,-9 4 0,0 0 0,-1-1 0,0-1 0,0 0 0,0 0 0,-28 3 0,23-4 0,0 1 0,1 0 0,-27 11 0,14-1-119,14-8-37,-1 1 0,1 0 1,0 2-1,1 0 0,0 1 0,1 0 1,-20 20-1,19-11-6670</inkml:trace>
</inkml:ink>
</file>

<file path=ppt/ink/ink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6T22:58:37.489"/>
    </inkml:context>
    <inkml:brush xml:id="br0">
      <inkml:brushProperty name="width" value="0.05" units="cm"/>
      <inkml:brushProperty name="height" value="0.05" units="cm"/>
      <inkml:brushProperty name="color" value="#5B2D90"/>
    </inkml:brush>
  </inkml:definitions>
  <inkml:trace contextRef="#ctx0" brushRef="#br0">1 1 24575,'0'0'-8191</inkml:trace>
</inkml:ink>
</file>

<file path=ppt/ink/ink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6T22:58:37.489"/>
    </inkml:context>
    <inkml:brush xml:id="br0">
      <inkml:brushProperty name="width" value="0.05" units="cm"/>
      <inkml:brushProperty name="height" value="0.05" units="cm"/>
      <inkml:brushProperty name="color" value="#5B2D90"/>
    </inkml:brush>
  </inkml:definitions>
  <inkml:trace contextRef="#ctx0" brushRef="#br0">1 1 24575,'0'0'-8191</inkml:trace>
</inkml:ink>
</file>

<file path=ppt/ink/ink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6T22:58:37.489"/>
    </inkml:context>
    <inkml:brush xml:id="br0">
      <inkml:brushProperty name="width" value="0.05" units="cm"/>
      <inkml:brushProperty name="height" value="0.05" units="cm"/>
      <inkml:brushProperty name="color" value="#5B2D90"/>
    </inkml:brush>
  </inkml:definitions>
  <inkml:trace contextRef="#ctx0" brushRef="#br0">1 1 24575,'0'0'-8191</inkml:trace>
</inkml:ink>
</file>

<file path=ppt/ink/ink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6T22:58:37.489"/>
    </inkml:context>
    <inkml:brush xml:id="br0">
      <inkml:brushProperty name="width" value="0.05" units="cm"/>
      <inkml:brushProperty name="height" value="0.05" units="cm"/>
      <inkml:brushProperty name="color" value="#5B2D90"/>
    </inkml:brush>
  </inkml:definitions>
  <inkml:trace contextRef="#ctx0" brushRef="#br0">1 1 24575,'0'0'-8191</inkml:trace>
</inkml:ink>
</file>

<file path=ppt/ink/ink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24T16:47:34.388"/>
    </inkml:context>
    <inkml:brush xml:id="br0">
      <inkml:brushProperty name="width" value="0.05" units="cm"/>
      <inkml:brushProperty name="height" value="0.05" units="cm"/>
      <inkml:brushProperty name="color" value="#AB008B"/>
    </inkml:brush>
  </inkml:definitions>
  <inkml:trace contextRef="#ctx0" brushRef="#br0">0 1 24575,'0'0'-8191</inkml:trace>
</inkml:ink>
</file>

<file path=ppt/ink/ink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25T16:55:31.779"/>
    </inkml:context>
    <inkml:brush xml:id="br0">
      <inkml:brushProperty name="width" value="0.05" units="cm"/>
      <inkml:brushProperty name="height" value="0.05" units="cm"/>
      <inkml:brushProperty name="color" value="#AB008B"/>
    </inkml:brush>
  </inkml:definitions>
  <inkml:trace contextRef="#ctx0" brushRef="#br0">0 486 24575,'939'-54'0,"-867"47"0,323-11 0,21-3 0,-308 11 0,377-46 0,-394 44 0,135-1 0,-128 10 0,102-16 0,-101 8 0,2 5 0,115 6 0,-132 1 0,-105-3 0,1-3 0,1 1 0,-1-1 0,2-2 0,-24-12 0,-1 1 0,1 3 0,-3 1 0,1 1 0,-55-7 0,-114-36 0,32 7 0,82 20 0,137 58 0,-16-20 0,0-1 0,33 6 0,-37-10 0,2 1 0,-2 0 0,0 2 0,0 0 0,22 13 0,-17-8 0,1 1 0,0-3 0,1 0 0,1-2 0,-1-1 0,1-1 0,0-1 0,0 0 0,39-1 0,-37 0 0,0 0 0,0 3 0,39 14 0,16 4 0,-83-25 0,1 0 0,-1 0 0,1 0 0,1 0 0,-2 0 0,1 2 0,-1-2 0,2 0 0,-2 0 0,1 0 0,-1 1 0,1-1 0,-1 0 0,2 0 0,-2 2 0,1-2 0,-1 1 0,0-1 0,2 0 0,-2 1 0,0-1 0,1 2 0,-1-2 0,0 1 0,1-1 0,-1 2 0,0-2 0,0 1 0,2-1 0,-2 1 0,-14 19 0,-42 15 0,52-32 0,-239 138 0,197-107 0,32-23 0,0-1 0,0 0 0,-21 11 0,27-18-72,-1 1 1,2 0-1,0 0 0,0 2 0,0-1 0,0 1 0,0 0 0,2-1 1,-1 2-1,0-1 0,1 1 0,-1 0 0,2 0 0,0 1 0,-1-1 1,1 2-1,0-2 0,-3 16 0,1 4-6754</inkml:trace>
</inkml:ink>
</file>

<file path=ppt/ink/ink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26T19:48:58.402"/>
    </inkml:context>
    <inkml:brush xml:id="br0">
      <inkml:brushProperty name="width" value="0.05" units="cm"/>
      <inkml:brushProperty name="height" value="0.05" units="cm"/>
      <inkml:brushProperty name="color" value="#AB008B"/>
    </inkml:brush>
  </inkml:definitions>
  <inkml:trace contextRef="#ctx0" brushRef="#br0">0 486 24575,'939'-54'0,"-867"47"0,323-11 0,21-3 0,-308 11 0,377-46 0,-394 44 0,135-1 0,-128 10 0,102-16 0,-101 8 0,2 5 0,115 6 0,-132 1 0,-105-3 0,1-3 0,1 1 0,-1-1 0,2-2 0,-24-12 0,-1 1 0,1 3 0,-3 1 0,1 1 0,-55-7 0,-114-36 0,32 7 0,82 20 0,137 58 0,-16-20 0,0-1 0,33 6 0,-37-10 0,2 1 0,-2 0 0,0 2 0,0 0 0,22 13 0,-17-8 0,1 1 0,0-3 0,1 0 0,1-2 0,-1-1 0,1-1 0,0-1 0,0 0 0,39-1 0,-37 0 0,0 0 0,0 3 0,39 14 0,16 4 0,-83-25 0,1 0 0,-1 0 0,1 0 0,1 0 0,-2 0 0,1 2 0,-1-2 0,2 0 0,-2 0 0,1 0 0,-1 1 0,1-1 0,-1 0 0,2 0 0,-2 2 0,1-2 0,-1 1 0,0-1 0,2 0 0,-2 1 0,0-1 0,1 2 0,-1-2 0,0 1 0,1-1 0,-1 2 0,0-2 0,0 1 0,2-1 0,-2 1 0,-14 19 0,-42 15 0,52-32 0,-239 138 0,197-107 0,32-23 0,0-1 0,0 0 0,-21 11 0,27-18-72,-1 1 1,2 0-1,0 0 0,0 2 0,0-1 0,0 1 0,0 0 0,2-1 1,-1 2-1,0-1 0,1 1 0,-1 0 0,2 0 0,0 1 0,-1-1 1,1 2-1,0-2 0,-3 16 0,1 4-6754</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6T22:58:37.489"/>
    </inkml:context>
    <inkml:brush xml:id="br0">
      <inkml:brushProperty name="width" value="0.05" units="cm"/>
      <inkml:brushProperty name="height" value="0.05" units="cm"/>
      <inkml:brushProperty name="color" value="#5B2D90"/>
    </inkml:brush>
  </inkml:definitions>
  <inkml:trace contextRef="#ctx0" brushRef="#br0">1 1 24575,'0'0'-8191</inkml:trace>
</inkml:ink>
</file>

<file path=ppt/ink/ink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26T19:52:11.627"/>
    </inkml:context>
    <inkml:brush xml:id="br0">
      <inkml:brushProperty name="width" value="0.05" units="cm"/>
      <inkml:brushProperty name="height" value="0.05" units="cm"/>
      <inkml:brushProperty name="color" value="#AB008B"/>
    </inkml:brush>
  </inkml:definitions>
  <inkml:trace contextRef="#ctx0" brushRef="#br0">0 486 24575,'939'-54'0,"-867"47"0,323-11 0,21-3 0,-308 11 0,377-46 0,-394 44 0,135-1 0,-128 10 0,102-16 0,-101 8 0,2 5 0,115 6 0,-132 1 0,-105-3 0,1-3 0,1 1 0,-1-1 0,2-2 0,-24-12 0,-1 1 0,1 3 0,-3 1 0,1 1 0,-55-7 0,-114-36 0,32 7 0,82 20 0,137 58 0,-16-20 0,0-1 0,33 6 0,-37-10 0,2 1 0,-2 0 0,0 2 0,0 0 0,22 13 0,-17-8 0,1 1 0,0-3 0,1 0 0,1-2 0,-1-1 0,1-1 0,0-1 0,0 0 0,39-1 0,-37 0 0,0 0 0,0 3 0,39 14 0,16 4 0,-83-25 0,1 0 0,-1 0 0,1 0 0,1 0 0,-2 0 0,1 2 0,-1-2 0,2 0 0,-2 0 0,1 0 0,-1 1 0,1-1 0,-1 0 0,2 0 0,-2 2 0,1-2 0,-1 1 0,0-1 0,2 0 0,-2 1 0,0-1 0,1 2 0,-1-2 0,0 1 0,1-1 0,-1 2 0,0-2 0,0 1 0,2-1 0,-2 1 0,-14 19 0,-42 15 0,52-32 0,-239 138 0,197-107 0,32-23 0,0-1 0,0 0 0,-21 11 0,27-18-72,-1 1 1,2 0-1,0 0 0,0 2 0,0-1 0,0 1 0,0 0 0,2-1 1,-1 2-1,0-1 0,1 1 0,-1 0 0,2 0 0,0 1 0,-1-1 1,1 2-1,0-2 0,-3 16 0,1 4-6754</inkml:trace>
</inkml:ink>
</file>

<file path=ppt/ink/ink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2-07T22:02:26.106"/>
    </inkml:context>
    <inkml:brush xml:id="br0">
      <inkml:brushProperty name="width" value="0.05" units="cm"/>
      <inkml:brushProperty name="height" value="0.05" units="cm"/>
      <inkml:brushProperty name="color" value="#004F8B"/>
    </inkml:brush>
  </inkml:definitions>
  <inkml:trace contextRef="#ctx0" brushRef="#br0">0 244 24575,'45'0'0,"272"5"0,-232 1 0,144 28 0,51 17 0,-217-44 0,1-3 0,92-5 0,-66-6 0,323-13 0,-337 17 0,129-24 0,-91 10 0,-53 12 0,93 4 0,-139 1 0,-19-2 0,-1 0 0,0-1 0,1 0 0,-1 0 0,1 0 0,0-1 0,-4-4 0,-27-20 0,24 23 0,0 1 0,0 0 0,0 0 0,0 1 0,-17-3 0,15 4 0,0-1 0,0-1 0,-23-9 0,18 5 0,0 2 0,0 0 0,0 1 0,-37-5 0,38 8 0,1 0 0,-1-2 0,1 0 0,-1-1 0,1-1 0,-24-12 0,-16-6 0,49 22 0,0 0 0,0 0 0,0-1 0,0 0 0,0-1 0,1 1 0,-1-1 0,1 0 0,0-1 0,0 0 0,-9-9 0,15 14 0,0-1 0,-1 1 0,1 0 0,0 0 0,0 0 0,-1-1 0,1 1 0,0 0 0,0-1 0,-1 1 0,1 0 0,0 0 0,0-1 0,0 1 0,-1 0 0,1-1 0,0 1 0,0 0 0,0-1 0,0 1 0,0 0 0,0-1 0,0 1 0,0-1 0,0 1 0,0 0 0,0-1 0,0 1 0,0 0 0,0-1 0,0 1 0,0 0 0,0-1 0,1 1 0,-1 0 0,0-1 0,0 1 0,0 0 0,0-1 0,1 1 0,-1 0 0,0 0 0,1-1 0,19 2 0,32 15 0,-49-15 0,282 95 0,-261-88 0,1 0 0,-2 2 0,1 1 0,-1 0 0,-1 2 0,33 24 0,-26-21 0,-26-15 0,0 0 0,0 0 0,0 1 0,0-1 0,0 1 0,0 0 0,-1-1 0,1 1 0,-1 1 0,3 1 0,-4-3 0,-1 0 0,0-1 0,0 1 0,0 0 0,0 0 0,1-1 0,-1 1 0,0 0 0,0 0 0,-1-1 0,1 1 0,0 0 0,0-1 0,0 1 0,0 0 0,-1-1 0,1 1 0,0 0 0,0-1 0,-1 1 0,1 0 0,-1-1 0,1 1 0,-1-1 0,1 1 0,-1-1 0,1 1 0,-1-1 0,1 1 0,-1-1 0,1 1 0,-1-1 0,-1 1 0,-24 12 0,8-5 0,-23 9 0,-63 37 0,39 2 0,45-41-227,1 1-1,0 1 1,2 0-1,0 1 1,-24 33-1,28-33-6598</inkml:trace>
</inkml:ink>
</file>

<file path=ppt/ink/ink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6T22:58:37.489"/>
    </inkml:context>
    <inkml:brush xml:id="br0">
      <inkml:brushProperty name="width" value="0.05" units="cm"/>
      <inkml:brushProperty name="height" value="0.05" units="cm"/>
      <inkml:brushProperty name="color" value="#5B2D90"/>
    </inkml:brush>
  </inkml:definitions>
  <inkml:trace contextRef="#ctx0" brushRef="#br0">1 1 24575,'0'0'-8191</inkml:trace>
</inkml:ink>
</file>

<file path=ppt/ink/ink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6T22:58:37.489"/>
    </inkml:context>
    <inkml:brush xml:id="br0">
      <inkml:brushProperty name="width" value="0.05" units="cm"/>
      <inkml:brushProperty name="height" value="0.05" units="cm"/>
      <inkml:brushProperty name="color" value="#5B2D90"/>
    </inkml:brush>
  </inkml:definitions>
  <inkml:trace contextRef="#ctx0" brushRef="#br0">1 1 24575,'0'0'-8191</inkml:trace>
</inkml:ink>
</file>

<file path=ppt/ink/ink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6T22:58:37.489"/>
    </inkml:context>
    <inkml:brush xml:id="br0">
      <inkml:brushProperty name="width" value="0.05" units="cm"/>
      <inkml:brushProperty name="height" value="0.05" units="cm"/>
      <inkml:brushProperty name="color" value="#5B2D90"/>
    </inkml:brush>
  </inkml:definitions>
  <inkml:trace contextRef="#ctx0" brushRef="#br0">1 1 24575,'0'0'-8191</inkml:trace>
</inkml:ink>
</file>

<file path=ppt/ink/ink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2-01T16:00:28.809"/>
    </inkml:context>
    <inkml:brush xml:id="br0">
      <inkml:brushProperty name="width" value="0.1" units="cm"/>
      <inkml:brushProperty name="height" value="0.1" units="cm"/>
      <inkml:brushProperty name="color" value="#AE198D"/>
      <inkml:brushProperty name="inkEffects" value="galaxy"/>
      <inkml:brushProperty name="anchorX" value="0"/>
      <inkml:brushProperty name="anchorY" value="0"/>
      <inkml:brushProperty name="scaleFactor" value="0.5"/>
    </inkml:brush>
  </inkml:definitions>
  <inkml:trace contextRef="#ctx0" brushRef="#br0">459 1 24575,'0'0'0,"0"9"0,0 9 0,0 3 0,0 10 0,0 13 0,0 1 0,0 5 0,0-3 0,0 1 0,0 6 0,0 1 0,0-3 0,0-6 0,0-6 0,0-5 0,0-4 0,0-2 0,0-3 0,0 0 0,0 0 0,0 0 0,0 6 0,0 0 0,-5-6 0,-6-5 0,10-22 0,1 1 0,-1 1 0,0-1 0,1 1 0,-1-1 0,0 0 0,1 1 0,-1-1 0,0 0 0,0 1 0,1-1 0,-1 0 0,0 0 0,0 0 0,0 0 0,1 0 0,-1 0 0,0 0 0,0 0 0,-1 0 0,-13-8 0,-4-5 0,-2-1 0,-2-2 0,4-4 0,-7-2 0,-1-3 0,-1-1 0,-1 0 0,0 4 0,6 0 0,6 0 0,1 4 0,4 0 0,-2 3 0,3-1 0,-2 4 0,2-3 0,-3 4 0,-3 1 0,2-1 0,3-9 0,3 7 0,3 7 0,9 5 0,2 9 0,6 0 0,-1 6 0,5 4 0,4-1 0,2 7 0,3-3 0,2 1 0,-5 2 0,1 0 0,6 2 0,0 0 0,2 0 0,0-4 0,-6 0 0,-1 5 0,0-4 0,0-5 0,1-5 0,1-5 0,-5-9 0,1-8 0,0-2 0,-3-5 0,0-4 0,12-3 0,-3-2 0,2-12 0,0 4 0,-1-1 0,-5 3 0,-2 7 0,1 6 0,-5 2 0,6-1 0,2 3 0,-3-1 0,0 2 0,1 4 0,-5-9 0,1 3 0,-5 8 0,-3 3 0</inkml:trace>
</inkml:ink>
</file>

<file path=ppt/ink/ink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2-01T16:04:31.174"/>
    </inkml:context>
    <inkml:brush xml:id="br0">
      <inkml:brushProperty name="width" value="0.1" units="cm"/>
      <inkml:brushProperty name="height" value="0.1" units="cm"/>
      <inkml:brushProperty name="color" value="#AE198D"/>
      <inkml:brushProperty name="inkEffects" value="galaxy"/>
      <inkml:brushProperty name="anchorX" value="0"/>
      <inkml:brushProperty name="anchorY" value="0"/>
      <inkml:brushProperty name="scaleFactor" value="0.5"/>
    </inkml:brush>
  </inkml:definitions>
  <inkml:trace contextRef="#ctx0" brushRef="#br0">459 1 24575,'0'0'0,"0"9"0,0 9 0,0 3 0,0 10 0,0 13 0,0 1 0,0 5 0,0-3 0,0 1 0,0 6 0,0 1 0,0-3 0,0-6 0,0-6 0,0-5 0,0-4 0,0-2 0,0-3 0,0 0 0,0 0 0,0 0 0,0 6 0,0 0 0,-5-6 0,-6-5 0,10-22 0,1 1 0,-1 1 0,0-1 0,1 1 0,-1-1 0,0 0 0,1 1 0,-1-1 0,0 0 0,0 1 0,1-1 0,-1 0 0,0 0 0,0 0 0,0 0 0,1 0 0,-1 0 0,0 0 0,0 0 0,-1 0 0,-13-8 0,-4-5 0,-2-1 0,-2-2 0,4-4 0,-7-2 0,-1-3 0,-1-1 0,-1 0 0,0 4 0,6 0 0,6 0 0,1 4 0,4 0 0,-2 3 0,3-1 0,-2 4 0,2-3 0,-3 4 0,-3 1 0,2-1 0,3-9 0,3 7 0,3 7 0,9 5 0,2 9 0,6 0 0,-1 6 0,5 4 0,4-1 0,2 7 0,3-3 0,2 1 0,-5 2 0,1 0 0,6 2 0,0 0 0,2 0 0,0-4 0,-6 0 0,-1 5 0,0-4 0,0-5 0,1-5 0,1-5 0,-5-9 0,1-8 0,0-2 0,-3-5 0,0-4 0,12-3 0,-3-2 0,2-12 0,0 4 0,-1-1 0,-5 3 0,-2 7 0,1 6 0,-5 2 0,6-1 0,2 3 0,-3-1 0,0 2 0,1 4 0,-5-9 0,1 3 0,-5 8 0,-3 3 0</inkml:trace>
</inkml:ink>
</file>

<file path=ppt/ink/ink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07T18:08:55.674"/>
    </inkml:context>
    <inkml:brush xml:id="br0">
      <inkml:brushProperty name="width" value="0.035" units="cm"/>
      <inkml:brushProperty name="height" value="0.035" units="cm"/>
      <inkml:brushProperty name="color" value="#E71224"/>
    </inkml:brush>
  </inkml:definitions>
  <inkml:trace contextRef="#ctx0" brushRef="#br0">0 0 24575,'23'1'0,"0"1"0,0 1 0,0 1 0,24 8 0,0-1 0,105 28 0,226 90 0,135 93 0,-340-145 0,-55-28 0,2-5 0,2-6 0,1-5 0,251 33 0,-40-53 0,-75-7 0,308 12 0,-510-16 0,0 4 0,60 13 0,-57-8 0,91 5 0,10-5 0,186 38 0,-43-4 0,-210-39 0,117-6 0,-73-3 0,48-11 0,7 0 0,-181 14 0,-1-1 0,1-1 0,-1 0 0,0 0 0,20-7 0,-31 9 0,0 0 0,1 0 0,-1 0 0,0-1 0,1 1 0,-1 0 0,1 0 0,-1 0 0,0 0 0,1-1 0,-1 1 0,0 0 0,1 0 0,-1 0 0,0-1 0,0 1 0,1 0 0,-1-1 0,0 1 0,0 0 0,1-1 0,-1 1 0,0 0 0,0-1 0,0 1 0,0 0 0,1-1 0,-1 1 0,0-1 0,0 1 0,0 0 0,0-1 0,0 1 0,0-1 0,0 1 0,0 0 0,0-1 0,0 1 0,0 0 0,0-1 0,-1 1 0,1-1 0,0 1 0,0 0 0,0-1 0,0 1 0,-1 0 0,1-1 0,0 1 0,0 0 0,-1-1 0,1 1 0,0 0 0,-1 0 0,1-1 0,0 1 0,-1 0 0,1 0 0,-1-1 0,-22-14 0,-1 5 0,1 1 0,-1 1 0,-1 2 0,-36-7 0,-105-4 0,160 17 0,-2-1 0,0 0 0,1 0 0,-1-1 0,0 0 0,0 0 0,1-1 0,-1 0 0,1 0 0,0-1 0,0 0 0,0 0 0,-6-5 0,13 9 0,-1-1 0,1 1 0,0 0 0,0 0 0,-1 0 0,1 0 0,0 0 0,-1 0 0,1-1 0,0 1 0,0 0 0,-1 0 0,1 0 0,0-1 0,0 1 0,0 0 0,-1 0 0,1-1 0,0 1 0,0 0 0,0-1 0,0 1 0,0 0 0,0 0 0,-1-1 0,1 1 0,0 0 0,0-1 0,0 1 0,0 0 0,0-1 0,0 1 0,0 0 0,0-1 0,0 1 0,0 0 0,1 0 0,-1-1 0,0 1 0,0 0 0,0-1 0,0 1 0,0 0 0,0 0 0,1-1 0,-1 1 0,0 0 0,20-4 0,28 9 0,-22 1 0,0 1 0,0 1 0,0 1 0,-1 1 0,34 20 0,-32-16 0,2-1 0,50 16 0,-28-12 0,6-4 0,-48-12 0,0 0 0,-1 1 0,1 0 0,-1 0 0,1 1 0,-1 0 0,0 1 0,8 4 0,-16-4 0,-10-2 0,-9 1 0,-1-1 0,0 1 0,0 1 0,-35 11 0,29-6 0,-37 5 0,32-7 0,0 2 0,0 1 0,1 1 0,0 1 0,1 2 0,-49 31 0,62-33-195,-1 0 0,2 2 0,-1-1 0,2 2 0,0 0 0,-18 26 0,16-21-6631</inkml:trace>
</inkml:ink>
</file>

<file path=ppt/ink/ink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2-07T22:14:59.453"/>
    </inkml:context>
    <inkml:brush xml:id="br0">
      <inkml:brushProperty name="width" value="0.05" units="cm"/>
      <inkml:brushProperty name="height" value="0.05" units="cm"/>
      <inkml:brushProperty name="color" value="#E71224"/>
    </inkml:brush>
  </inkml:definitions>
  <inkml:trace contextRef="#ctx0" brushRef="#br0">1 243 24575,'155'5'0,"1"7"0,213 44 0,-254-38 0,0-6 0,1-4 0,179-11 0,-254-1 0,0-2 0,40-12 0,-41 9 0,1 1 0,41-2 0,30-3 0,25-1 0,240 15 0,-364 0 0,-1 0 0,1 1 0,20 6 0,-21-5 0,0 0 0,0-1 0,14 1 0,-26-3 0,-1 0 0,1 0 0,0-1 0,0 1 0,0 0 0,-1 0 0,1 0 0,0-1 0,0 1 0,0 0 0,0 0 0,0-1 0,0 1 0,-1 0 0,1 0 0,0-1 0,0 1 0,0 0 0,0-1 0,0 1 0,0 0 0,0 0 0,0-1 0,0 1 0,0 0 0,0 0 0,0-1 0,0 1 0,0 0 0,1-1 0,-1 1 0,0 0 0,0 0 0,0-1 0,0 1 0,0 0 0,1 0 0,-1 0 0,0-1 0,0 1 0,0 0 0,1 0 0,-1 0 0,0 0 0,0-1 0,0 1 0,1 0 0,-1 0 0,0 0 0,0 0 0,1 0 0,-1 0 0,0 0 0,1 0 0,-1 0 0,0-1 0,0 1 0,1 1 0,-23-18 0,-247-126 0,149 83 0,102 50 0,-1 1 0,1 0 0,-2 1 0,1 1 0,-1 1 0,-31-5 0,51 11 0,-1 0 0,0-1 0,1 1 0,-1 0 0,1 0 0,-1 0 0,0 0 0,1 0 0,-1 0 0,0 0 0,1 0 0,-1 0 0,1 0 0,-1 0 0,0 1 0,1-1 0,-1 0 0,1 0 0,-1 1 0,1-1 0,-1 0 0,0 1 0,1-1 0,0 0 0,-1 1 0,1-1 0,-1 1 0,1-1 0,-1 1 0,0 0 0,1 0 0,1 0 0,-1 0 0,0 0 0,0 0 0,1 1 0,-1-1 0,0 0 0,1 0 0,-1 0 0,1 0 0,0-1 0,-1 1 0,1 0 0,0 0 0,0 1 0,35 30 0,134 63 0,-85-50 0,-8-11 0,-59-28 0,-1 1 0,-1 1 0,1 0 0,20 15 0,-18-11 0,-1-1 0,2-1 0,26 11 0,27 14 0,-73-35 0,0 0 0,0 0 0,0 0 0,0 1 0,0-1 0,0 0 0,1 0 0,-1 0 0,0 0 0,0 0 0,0 0 0,0 0 0,0 0 0,0 0 0,0 0 0,0 0 0,0 0 0,0 0 0,0 0 0,0 1 0,0-1 0,0 0 0,0 0 0,0 0 0,0 0 0,0 0 0,0 0 0,0 0 0,0 0 0,0 0 0,0 0 0,0 1 0,0-1 0,0 0 0,0 0 0,0 0 0,0 0 0,0 0 0,0 0 0,0 0 0,0 0 0,0 0 0,0 0 0,0 0 0,0 1 0,0-1 0,0 0 0,0 0 0,0 0 0,-1 0 0,1 0 0,0 0 0,0 0 0,0 0 0,0 0 0,0 0 0,0 0 0,0 0 0,0 0 0,0 0 0,0 0 0,0 0 0,-1 0 0,1 0 0,0 0 0,0 0 0,0 0 0,0 0 0,-12 3 0,-15-1 0,9-2 0,-17 0 0,0 1 0,0 2 0,-61 13 0,31 4 0,-77 36 0,74-27 0,58-25-195,0 1 0,1 0 0,0 1 0,0 0 0,0 1 0,-12 12 0,7-5-6631</inkml:trace>
</inkml:ink>
</file>

<file path=ppt/ink/ink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2-07T22:14:59.454"/>
    </inkml:context>
    <inkml:brush xml:id="br0">
      <inkml:brushProperty name="width" value="0.05" units="cm"/>
      <inkml:brushProperty name="height" value="0.05" units="cm"/>
      <inkml:brushProperty name="color" value="#E71224"/>
    </inkml:brush>
  </inkml:definitions>
  <inkml:trace contextRef="#ctx0" brushRef="#br0">1 243 24575,'155'5'0,"1"7"0,213 44 0,-254-38 0,0-6 0,1-4 0,179-11 0,-254-1 0,0-2 0,40-12 0,-41 9 0,1 1 0,41-2 0,30-3 0,25-1 0,240 15 0,-364 0 0,-1 0 0,1 1 0,20 6 0,-21-5 0,0 0 0,0-1 0,14 1 0,-26-3 0,-1 0 0,1 0 0,0-1 0,0 1 0,0 0 0,-1 0 0,1 0 0,0-1 0,0 1 0,0 0 0,0 0 0,0-1 0,0 1 0,-1 0 0,1 0 0,0-1 0,0 1 0,0 0 0,0-1 0,0 1 0,0 0 0,0 0 0,0-1 0,0 1 0,0 0 0,0 0 0,0-1 0,0 1 0,0 0 0,1-1 0,-1 1 0,0 0 0,0 0 0,0-1 0,0 1 0,0 0 0,1 0 0,-1 0 0,0-1 0,0 1 0,0 0 0,1 0 0,-1 0 0,0 0 0,0-1 0,0 1 0,1 0 0,-1 0 0,0 0 0,0 0 0,1 0 0,-1 0 0,0 0 0,1 0 0,-1 0 0,0-1 0,0 1 0,1 1 0,-23-18 0,-247-126 0,149 83 0,102 50 0,-1 1 0,1 0 0,-2 1 0,1 1 0,-1 1 0,-31-5 0,51 11 0,-1 0 0,0-1 0,1 1 0,-1 0 0,1 0 0,-1 0 0,0 0 0,1 0 0,-1 0 0,0 0 0,1 0 0,-1 0 0,1 0 0,-1 0 0,0 1 0,1-1 0,-1 0 0,1 0 0,-1 1 0,1-1 0,-1 0 0,0 1 0,1-1 0,0 0 0,-1 1 0,1-1 0,-1 1 0,1-1 0,-1 1 0,0 0 0,1 0 0,1 0 0,-1 0 0,0 0 0,0 0 0,1 1 0,-1-1 0,0 0 0,1 0 0,-1 0 0,1 0 0,0-1 0,-1 1 0,1 0 0,0 0 0,0 1 0,35 30 0,134 63 0,-85-50 0,-8-11 0,-59-28 0,-1 1 0,-1 1 0,1 0 0,20 15 0,-18-11 0,-1-1 0,2-1 0,26 11 0,27 14 0,-73-35 0,0 0 0,0 0 0,0 0 0,0 1 0,0-1 0,0 0 0,1 0 0,-1 0 0,0 0 0,0 0 0,0 0 0,0 0 0,0 0 0,0 0 0,0 0 0,0 0 0,0 0 0,0 0 0,0 0 0,0 1 0,0-1 0,0 0 0,0 0 0,0 0 0,0 0 0,0 0 0,0 0 0,0 0 0,0 0 0,0 0 0,0 0 0,0 1 0,0-1 0,0 0 0,0 0 0,0 0 0,0 0 0,0 0 0,0 0 0,0 0 0,0 0 0,0 0 0,0 0 0,0 0 0,0 1 0,0-1 0,0 0 0,0 0 0,0 0 0,-1 0 0,1 0 0,0 0 0,0 0 0,0 0 0,0 0 0,0 0 0,0 0 0,0 0 0,0 0 0,0 0 0,0 0 0,0 0 0,-1 0 0,1 0 0,0 0 0,0 0 0,0 0 0,0 0 0,-12 3 0,-15-1 0,9-2 0,-17 0 0,0 1 0,0 2 0,-61 13 0,31 4 0,-77 36 0,74-27 0,58-25-195,0 1 0,1 0 0,0 1 0,0 0 0,0 1 0,-12 12 0,7-5-6631</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1-09T21:14:47.539"/>
    </inkml:context>
    <inkml:brush xml:id="br0">
      <inkml:brushProperty name="width" value="0.035" units="cm"/>
      <inkml:brushProperty name="height" value="0.035" units="cm"/>
      <inkml:brushProperty name="color" value="#00A0D7"/>
    </inkml:brush>
  </inkml:definitions>
  <inkml:trace contextRef="#ctx0" brushRef="#br0">1 113 24575,'669'16'0,"-389"-6"0,-226-11 0,-1-3 0,0-3 0,65-15 0,-89 15 0,0 2 0,1 0 0,48 1 0,-103-1 0,1-1 0,-32-13 0,-6-1 0,25 10 0,1 2 0,-1 2 0,-67-3 0,162 26 0,272 67 0,-306-76 0,-23-8 0,0 0 0,0 0 0,0 0 0,0 0 0,0 1 0,0-1 0,0 0 0,-1 1 0,1-1 0,0 1 0,0-1 0,0 1 0,0-1 0,-1 1 0,1 0 0,0-1 0,-1 1 0,1 0 0,0-1 0,-1 1 0,1 0 0,-1 0 0,1 0 0,-1 0 0,0-1 0,1 3 0,-1-2 0,0 0 0,-1 1 0,1-1 0,0 0 0,-1 0 0,1 0 0,-1 1 0,0-1 0,1 0 0,-1 0 0,0 0 0,1 0 0,-1 0 0,0 0 0,0 0 0,-2 1 0,-5 4 0,1 0 0,-2-1 0,-16 9 0,12-8 0,-10 4 0,0 1 0,1 0 0,0 2 0,1 1 0,-37 31 0,54-41-66,-82 85-1233,76-76-5527</inkml:trace>
</inkml:ink>
</file>

<file path=ppt/ink/ink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6T22:58:37.489"/>
    </inkml:context>
    <inkml:brush xml:id="br0">
      <inkml:brushProperty name="width" value="0.05" units="cm"/>
      <inkml:brushProperty name="height" value="0.05" units="cm"/>
      <inkml:brushProperty name="color" value="#5B2D90"/>
    </inkml:brush>
  </inkml:definitions>
  <inkml:trace contextRef="#ctx0" brushRef="#br0">1 1 24575,'0'0'-8191</inkml:trace>
</inkml:ink>
</file>

<file path=ppt/ink/ink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2-07T22:05:29.747"/>
    </inkml:context>
    <inkml:brush xml:id="br0">
      <inkml:brushProperty name="width" value="0.05" units="cm"/>
      <inkml:brushProperty name="height" value="0.05" units="cm"/>
      <inkml:brushProperty name="color" value="#5B2D90"/>
    </inkml:brush>
  </inkml:definitions>
  <inkml:trace contextRef="#ctx0" brushRef="#br0">1 1 24575,'0'0'-8191</inkml:trace>
</inkml:ink>
</file>

<file path=ppt/ink/ink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2-05T16:39:57.908"/>
    </inkml:context>
    <inkml:brush xml:id="br0">
      <inkml:brushProperty name="width" value="0.05" units="cm"/>
      <inkml:brushProperty name="height" value="0.05" units="cm"/>
      <inkml:brushProperty name="color" value="#E71224"/>
    </inkml:brush>
  </inkml:definitions>
  <inkml:trace contextRef="#ctx0" brushRef="#br0">0 427 24575,'1176'72'0,"-1112"-66"0,345 23 0,27-56 0,0-29 0,-326 42 0,1 4 0,219 10 0,-274 7 0,108 29 0,-146-31 0,-27-10 0,0 0 0,1 0 0,-1-1 0,1 0 0,1 0 0,-1-1 0,-7-9 0,-1 1 0,-57-61 0,48 48 0,-1 1 0,-36-28 0,-154-91 0,184 124 0,-21-13 0,49 33 0,0 0 0,1 0 0,-1 0 0,0 1 0,0 0 0,0 0 0,0 0 0,0 0 0,0 0 0,0 1 0,-8 0 0,12 0 0,-1 0 0,1 0 0,-1 0 0,1 0 0,-1 0 0,1 0 0,-1 0 0,1 0 0,0 1 0,-1-1 0,1 0 0,-1 0 0,1 0 0,0 0 0,-1 1 0,1-1 0,-1 0 0,1 1 0,0-1 0,0 0 0,-1 0 0,1 1 0,0-1 0,-1 1 0,1-1 0,0 0 0,0 1 0,0-1 0,-1 1 0,1-1 0,0 0 0,0 1 0,0-1 0,0 1 0,0-1 0,0 1 0,0-1 0,0 0 0,0 1 0,0-1 0,0 1 0,0-1 0,0 1 0,0-1 0,0 1 0,0-1 0,1 0 0,-1 1 0,0-1 0,0 1 0,1 0 0,15 22 0,-13-20 0,36 40 0,3-2 0,82 63 0,-73-63 0,37 28 0,3-4 0,146 79 0,-226-137 0,0 0 0,0 1 0,10 9 0,-13-9 0,1-1 0,-1-1 0,1 1 0,18 8 0,-9-8 0,-13-5 0,1 0 0,-1 0 0,0 1 0,0-1 0,0 1 0,6 5 0,-12-8 0,1 0 0,0 1 0,0-1 0,0 1 0,-1-1 0,1 1 0,0-1 0,0 0 0,-1 1 0,1-1 0,0 0 0,0 1 0,-1-1 0,1 0 0,-1 0 0,1 1 0,0-1 0,-1 0 0,1 0 0,0 1 0,-1-1 0,1 0 0,-1 0 0,1 0 0,-1 0 0,1 0 0,-1 0 0,1 0 0,0 0 0,-1 0 0,1 0 0,-1 0 0,1 0 0,-1 0 0,1 0 0,-1 0 0,-22 2 0,-134-4 0,98-1 0,0 3 0,-115 15 0,147-9 8,0 1-1,1 1 1,0 1-1,0 2 0,-32 18 1,-110 80-244,78-47-938,73-52-5652</inkml:trace>
</inkml:ink>
</file>

<file path=ppt/ink/ink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2-05T16:54:15.645"/>
    </inkml:context>
    <inkml:brush xml:id="br0">
      <inkml:brushProperty name="width" value="0.05" units="cm"/>
      <inkml:brushProperty name="height" value="0.05" units="cm"/>
      <inkml:brushProperty name="color" value="#E71224"/>
    </inkml:brush>
  </inkml:definitions>
  <inkml:trace contextRef="#ctx0" brushRef="#br0">0 427 24575,'1176'72'0,"-1112"-66"0,345 23 0,27-56 0,0-29 0,-326 42 0,1 4 0,219 10 0,-274 7 0,108 29 0,-146-31 0,-27-10 0,0 0 0,1 0 0,-1-1 0,1 0 0,1 0 0,-1-1 0,-7-9 0,-1 1 0,-57-61 0,48 48 0,-1 1 0,-36-28 0,-154-91 0,184 124 0,-21-13 0,49 33 0,0 0 0,1 0 0,-1 0 0,0 1 0,0 0 0,0 0 0,0 0 0,0 0 0,0 0 0,0 1 0,-8 0 0,12 0 0,-1 0 0,1 0 0,-1 0 0,1 0 0,-1 0 0,1 0 0,-1 0 0,1 0 0,0 1 0,-1-1 0,1 0 0,-1 0 0,1 0 0,0 0 0,-1 1 0,1-1 0,-1 0 0,1 1 0,0-1 0,0 0 0,-1 0 0,1 1 0,0-1 0,-1 1 0,1-1 0,0 0 0,0 1 0,0-1 0,-1 1 0,1-1 0,0 0 0,0 1 0,0-1 0,0 1 0,0-1 0,0 1 0,0-1 0,0 0 0,0 1 0,0-1 0,0 1 0,0-1 0,0 1 0,0-1 0,0 1 0,0-1 0,1 0 0,-1 1 0,0-1 0,0 1 0,1 0 0,15 22 0,-13-20 0,36 40 0,3-2 0,82 63 0,-73-63 0,37 28 0,3-4 0,146 79 0,-226-137 0,0 0 0,0 1 0,10 9 0,-13-9 0,1-1 0,-1-1 0,1 1 0,18 8 0,-9-8 0,-13-5 0,1 0 0,-1 0 0,0 1 0,0-1 0,0 1 0,6 5 0,-12-8 0,1 0 0,0 1 0,0-1 0,0 1 0,-1-1 0,1 1 0,0-1 0,0 0 0,-1 1 0,1-1 0,0 0 0,0 1 0,-1-1 0,1 0 0,-1 0 0,1 1 0,0-1 0,-1 0 0,1 0 0,0 1 0,-1-1 0,1 0 0,-1 0 0,1 0 0,-1 0 0,1 0 0,-1 0 0,1 0 0,0 0 0,-1 0 0,1 0 0,-1 0 0,1 0 0,-1 0 0,1 0 0,-1 0 0,-22 2 0,-134-4 0,98-1 0,0 3 0,-115 15 0,147-9 8,0 1-1,1 1 1,0 1-1,0 2 0,-32 18 1,-110 80-244,78-47-938,73-52-5652</inkml:trace>
</inkml:ink>
</file>

<file path=ppt/ink/ink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6T22:58:37.489"/>
    </inkml:context>
    <inkml:brush xml:id="br0">
      <inkml:brushProperty name="width" value="0.05" units="cm"/>
      <inkml:brushProperty name="height" value="0.05" units="cm"/>
      <inkml:brushProperty name="color" value="#5B2D90"/>
    </inkml:brush>
  </inkml:definitions>
  <inkml:trace contextRef="#ctx0" brushRef="#br0">1 1 24575,'0'0'-8191</inkml:trace>
</inkml:ink>
</file>

<file path=ppt/ink/ink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6T22:58:37.489"/>
    </inkml:context>
    <inkml:brush xml:id="br0">
      <inkml:brushProperty name="width" value="0.05" units="cm"/>
      <inkml:brushProperty name="height" value="0.05" units="cm"/>
      <inkml:brushProperty name="color" value="#5B2D90"/>
    </inkml:brush>
  </inkml:definitions>
  <inkml:trace contextRef="#ctx0" brushRef="#br0">1 1 24575,'0'0'-8191</inkml:trace>
</inkml:ink>
</file>

<file path=ppt/ink/ink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2-05T17:17:17.441"/>
    </inkml:context>
    <inkml:brush xml:id="br0">
      <inkml:brushProperty name="width" value="0.05" units="cm"/>
      <inkml:brushProperty name="height" value="0.05" units="cm"/>
      <inkml:brushProperty name="color" value="#E71224"/>
    </inkml:brush>
  </inkml:definitions>
  <inkml:trace contextRef="#ctx0" brushRef="#br0">1 243 24575,'155'5'0,"1"7"0,213 44 0,-254-38 0,0-6 0,1-4 0,179-11 0,-254-1 0,0-2 0,40-12 0,-41 9 0,1 1 0,41-2 0,30-3 0,25-1 0,240 15 0,-364 0 0,-1 0 0,1 1 0,20 6 0,-21-5 0,0 0 0,0-1 0,14 1 0,-26-3 0,-1 0 0,1 0 0,0-1 0,0 1 0,0 0 0,-1 0 0,1 0 0,0-1 0,0 1 0,0 0 0,0 0 0,0-1 0,0 1 0,-1 0 0,1 0 0,0-1 0,0 1 0,0 0 0,0-1 0,0 1 0,0 0 0,0 0 0,0-1 0,0 1 0,0 0 0,0 0 0,0-1 0,0 1 0,0 0 0,1-1 0,-1 1 0,0 0 0,0 0 0,0-1 0,0 1 0,0 0 0,1 0 0,-1 0 0,0-1 0,0 1 0,0 0 0,1 0 0,-1 0 0,0 0 0,0-1 0,0 1 0,1 0 0,-1 0 0,0 0 0,0 0 0,1 0 0,-1 0 0,0 0 0,1 0 0,-1 0 0,0-1 0,0 1 0,1 1 0,-23-18 0,-247-126 0,149 83 0,102 50 0,-1 1 0,1 0 0,-2 1 0,1 1 0,-1 1 0,-31-5 0,51 11 0,-1 0 0,0-1 0,1 1 0,-1 0 0,1 0 0,-1 0 0,0 0 0,1 0 0,-1 0 0,0 0 0,1 0 0,-1 0 0,1 0 0,-1 0 0,0 1 0,1-1 0,-1 0 0,1 0 0,-1 1 0,1-1 0,-1 0 0,0 1 0,1-1 0,0 0 0,-1 1 0,1-1 0,-1 1 0,1-1 0,-1 1 0,0 0 0,1 0 0,1 0 0,-1 0 0,0 0 0,0 0 0,1 1 0,-1-1 0,0 0 0,1 0 0,-1 0 0,1 0 0,0-1 0,-1 1 0,1 0 0,0 0 0,0 1 0,35 30 0,134 63 0,-85-50 0,-8-11 0,-59-28 0,-1 1 0,-1 1 0,1 0 0,20 15 0,-18-11 0,-1-1 0,2-1 0,26 11 0,27 14 0,-73-35 0,0 0 0,0 0 0,0 0 0,0 1 0,0-1 0,0 0 0,1 0 0,-1 0 0,0 0 0,0 0 0,0 0 0,0 0 0,0 0 0,0 0 0,0 0 0,0 0 0,0 0 0,0 0 0,0 0 0,0 1 0,0-1 0,0 0 0,0 0 0,0 0 0,0 0 0,0 0 0,0 0 0,0 0 0,0 0 0,0 0 0,0 0 0,0 1 0,0-1 0,0 0 0,0 0 0,0 0 0,0 0 0,0 0 0,0 0 0,0 0 0,0 0 0,0 0 0,0 0 0,0 0 0,0 1 0,0-1 0,0 0 0,0 0 0,0 0 0,-1 0 0,1 0 0,0 0 0,0 0 0,0 0 0,0 0 0,0 0 0,0 0 0,0 0 0,0 0 0,0 0 0,0 0 0,0 0 0,-1 0 0,1 0 0,0 0 0,0 0 0,0 0 0,0 0 0,-12 3 0,-15-1 0,9-2 0,-17 0 0,0 1 0,0 2 0,-61 13 0,31 4 0,-77 36 0,74-27 0,58-25-195,0 1 0,1 0 0,0 1 0,0 0 0,0 1 0,-12 12 0,7-5-6631</inkml:trace>
</inkml:ink>
</file>

<file path=ppt/ink/ink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2-06T16:22:29.501"/>
    </inkml:context>
    <inkml:brush xml:id="br0">
      <inkml:brushProperty name="width" value="0.05" units="cm"/>
      <inkml:brushProperty name="height" value="0.05" units="cm"/>
      <inkml:brushProperty name="color" value="#E71224"/>
    </inkml:brush>
  </inkml:definitions>
  <inkml:trace contextRef="#ctx0" brushRef="#br0">1 243 24575,'155'5'0,"1"7"0,213 44 0,-254-38 0,0-6 0,1-4 0,179-11 0,-254-1 0,0-2 0,40-12 0,-41 9 0,1 1 0,41-2 0,30-3 0,25-1 0,240 15 0,-364 0 0,-1 0 0,1 1 0,20 6 0,-21-5 0,0 0 0,0-1 0,14 1 0,-26-3 0,-1 0 0,1 0 0,0-1 0,0 1 0,0 0 0,-1 0 0,1 0 0,0-1 0,0 1 0,0 0 0,0 0 0,0-1 0,0 1 0,-1 0 0,1 0 0,0-1 0,0 1 0,0 0 0,0-1 0,0 1 0,0 0 0,0 0 0,0-1 0,0 1 0,0 0 0,0 0 0,0-1 0,0 1 0,0 0 0,1-1 0,-1 1 0,0 0 0,0 0 0,0-1 0,0 1 0,0 0 0,1 0 0,-1 0 0,0-1 0,0 1 0,0 0 0,1 0 0,-1 0 0,0 0 0,0-1 0,0 1 0,1 0 0,-1 0 0,0 0 0,0 0 0,1 0 0,-1 0 0,0 0 0,1 0 0,-1 0 0,0-1 0,0 1 0,1 1 0,-23-18 0,-247-126 0,149 83 0,102 50 0,-1 1 0,1 0 0,-2 1 0,1 1 0,-1 1 0,-31-5 0,51 11 0,-1 0 0,0-1 0,1 1 0,-1 0 0,1 0 0,-1 0 0,0 0 0,1 0 0,-1 0 0,0 0 0,1 0 0,-1 0 0,1 0 0,-1 0 0,0 1 0,1-1 0,-1 0 0,1 0 0,-1 1 0,1-1 0,-1 0 0,0 1 0,1-1 0,0 0 0,-1 1 0,1-1 0,-1 1 0,1-1 0,-1 1 0,0 0 0,1 0 0,1 0 0,-1 0 0,0 0 0,0 0 0,1 1 0,-1-1 0,0 0 0,1 0 0,-1 0 0,1 0 0,0-1 0,-1 1 0,1 0 0,0 0 0,0 1 0,35 30 0,134 63 0,-85-50 0,-8-11 0,-59-28 0,-1 1 0,-1 1 0,1 0 0,20 15 0,-18-11 0,-1-1 0,2-1 0,26 11 0,27 14 0,-73-35 0,0 0 0,0 0 0,0 0 0,0 1 0,0-1 0,0 0 0,1 0 0,-1 0 0,0 0 0,0 0 0,0 0 0,0 0 0,0 0 0,0 0 0,0 0 0,0 0 0,0 0 0,0 0 0,0 0 0,0 1 0,0-1 0,0 0 0,0 0 0,0 0 0,0 0 0,0 0 0,0 0 0,0 0 0,0 0 0,0 0 0,0 0 0,0 1 0,0-1 0,0 0 0,0 0 0,0 0 0,0 0 0,0 0 0,0 0 0,0 0 0,0 0 0,0 0 0,0 0 0,0 0 0,0 1 0,0-1 0,0 0 0,0 0 0,0 0 0,-1 0 0,1 0 0,0 0 0,0 0 0,0 0 0,0 0 0,0 0 0,0 0 0,0 0 0,0 0 0,0 0 0,0 0 0,0 0 0,-1 0 0,1 0 0,0 0 0,0 0 0,0 0 0,0 0 0,-12 3 0,-15-1 0,9-2 0,-17 0 0,0 1 0,0 2 0,-61 13 0,31 4 0,-77 36 0,74-27 0,58-25-195,0 1 0,1 0 0,0 1 0,0 0 0,0 1 0,-12 12 0,7-5-6631</inkml:trace>
</inkml:ink>
</file>

<file path=ppt/ink/ink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2-06T16:31:48.193"/>
    </inkml:context>
    <inkml:brush xml:id="br0">
      <inkml:brushProperty name="width" value="0.05" units="cm"/>
      <inkml:brushProperty name="height" value="0.05" units="cm"/>
      <inkml:brushProperty name="color" value="#E71224"/>
    </inkml:brush>
  </inkml:definitions>
  <inkml:trace contextRef="#ctx0" brushRef="#br0">1 243 24575,'155'5'0,"1"7"0,213 44 0,-254-38 0,0-6 0,1-4 0,179-11 0,-254-1 0,0-2 0,40-12 0,-41 9 0,1 1 0,41-2 0,30-3 0,25-1 0,240 15 0,-364 0 0,-1 0 0,1 1 0,20 6 0,-21-5 0,0 0 0,0-1 0,14 1 0,-26-3 0,-1 0 0,1 0 0,0-1 0,0 1 0,0 0 0,-1 0 0,1 0 0,0-1 0,0 1 0,0 0 0,0 0 0,0-1 0,0 1 0,-1 0 0,1 0 0,0-1 0,0 1 0,0 0 0,0-1 0,0 1 0,0 0 0,0 0 0,0-1 0,0 1 0,0 0 0,0 0 0,0-1 0,0 1 0,0 0 0,1-1 0,-1 1 0,0 0 0,0 0 0,0-1 0,0 1 0,0 0 0,1 0 0,-1 0 0,0-1 0,0 1 0,0 0 0,1 0 0,-1 0 0,0 0 0,0-1 0,0 1 0,1 0 0,-1 0 0,0 0 0,0 0 0,1 0 0,-1 0 0,0 0 0,1 0 0,-1 0 0,0-1 0,0 1 0,1 1 0,-23-18 0,-247-126 0,149 83 0,102 50 0,-1 1 0,1 0 0,-2 1 0,1 1 0,-1 1 0,-31-5 0,51 11 0,-1 0 0,0-1 0,1 1 0,-1 0 0,1 0 0,-1 0 0,0 0 0,1 0 0,-1 0 0,0 0 0,1 0 0,-1 0 0,1 0 0,-1 0 0,0 1 0,1-1 0,-1 0 0,1 0 0,-1 1 0,1-1 0,-1 0 0,0 1 0,1-1 0,0 0 0,-1 1 0,1-1 0,-1 1 0,1-1 0,-1 1 0,0 0 0,1 0 0,1 0 0,-1 0 0,0 0 0,0 0 0,1 1 0,-1-1 0,0 0 0,1 0 0,-1 0 0,1 0 0,0-1 0,-1 1 0,1 0 0,0 0 0,0 1 0,35 30 0,134 63 0,-85-50 0,-8-11 0,-59-28 0,-1 1 0,-1 1 0,1 0 0,20 15 0,-18-11 0,-1-1 0,2-1 0,26 11 0,27 14 0,-73-35 0,0 0 0,0 0 0,0 0 0,0 1 0,0-1 0,0 0 0,1 0 0,-1 0 0,0 0 0,0 0 0,0 0 0,0 0 0,0 0 0,0 0 0,0 0 0,0 0 0,0 0 0,0 0 0,0 0 0,0 1 0,0-1 0,0 0 0,0 0 0,0 0 0,0 0 0,0 0 0,0 0 0,0 0 0,0 0 0,0 0 0,0 0 0,0 1 0,0-1 0,0 0 0,0 0 0,0 0 0,0 0 0,0 0 0,0 0 0,0 0 0,0 0 0,0 0 0,0 0 0,0 0 0,0 1 0,0-1 0,0 0 0,0 0 0,0 0 0,-1 0 0,1 0 0,0 0 0,0 0 0,0 0 0,0 0 0,0 0 0,0 0 0,0 0 0,0 0 0,0 0 0,0 0 0,0 0 0,-1 0 0,1 0 0,0 0 0,0 0 0,0 0 0,0 0 0,-12 3 0,-15-1 0,9-2 0,-17 0 0,0 1 0,0 2 0,-61 13 0,31 4 0,-77 36 0,74-27 0,58-25-195,0 1 0,1 0 0,0 1 0,0 0 0,0 1 0,-12 12 0,7-5-6631</inkml:trace>
</inkml:ink>
</file>

<file path=ppt/ink/ink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2-06T16:53:34.729"/>
    </inkml:context>
    <inkml:brush xml:id="br0">
      <inkml:brushProperty name="width" value="0.05" units="cm"/>
      <inkml:brushProperty name="height" value="0.05" units="cm"/>
      <inkml:brushProperty name="color" value="#E71224"/>
    </inkml:brush>
  </inkml:definitions>
  <inkml:trace contextRef="#ctx0" brushRef="#br0">1 243 24575,'155'5'0,"1"7"0,213 44 0,-254-38 0,0-6 0,1-4 0,179-11 0,-254-1 0,0-2 0,40-12 0,-41 9 0,1 1 0,41-2 0,30-3 0,25-1 0,240 15 0,-364 0 0,-1 0 0,1 1 0,20 6 0,-21-5 0,0 0 0,0-1 0,14 1 0,-26-3 0,-1 0 0,1 0 0,0-1 0,0 1 0,0 0 0,-1 0 0,1 0 0,0-1 0,0 1 0,0 0 0,0 0 0,0-1 0,0 1 0,-1 0 0,1 0 0,0-1 0,0 1 0,0 0 0,0-1 0,0 1 0,0 0 0,0 0 0,0-1 0,0 1 0,0 0 0,0 0 0,0-1 0,0 1 0,0 0 0,1-1 0,-1 1 0,0 0 0,0 0 0,0-1 0,0 1 0,0 0 0,1 0 0,-1 0 0,0-1 0,0 1 0,0 0 0,1 0 0,-1 0 0,0 0 0,0-1 0,0 1 0,1 0 0,-1 0 0,0 0 0,0 0 0,1 0 0,-1 0 0,0 0 0,1 0 0,-1 0 0,0-1 0,0 1 0,1 1 0,-23-18 0,-247-126 0,149 83 0,102 50 0,-1 1 0,1 0 0,-2 1 0,1 1 0,-1 1 0,-31-5 0,51 11 0,-1 0 0,0-1 0,1 1 0,-1 0 0,1 0 0,-1 0 0,0 0 0,1 0 0,-1 0 0,0 0 0,1 0 0,-1 0 0,1 0 0,-1 0 0,0 1 0,1-1 0,-1 0 0,1 0 0,-1 1 0,1-1 0,-1 0 0,0 1 0,1-1 0,0 0 0,-1 1 0,1-1 0,-1 1 0,1-1 0,-1 1 0,0 0 0,1 0 0,1 0 0,-1 0 0,0 0 0,0 0 0,1 1 0,-1-1 0,0 0 0,1 0 0,-1 0 0,1 0 0,0-1 0,-1 1 0,1 0 0,0 0 0,0 1 0,35 30 0,134 63 0,-85-50 0,-8-11 0,-59-28 0,-1 1 0,-1 1 0,1 0 0,20 15 0,-18-11 0,-1-1 0,2-1 0,26 11 0,27 14 0,-73-35 0,0 0 0,0 0 0,0 0 0,0 1 0,0-1 0,0 0 0,1 0 0,-1 0 0,0 0 0,0 0 0,0 0 0,0 0 0,0 0 0,0 0 0,0 0 0,0 0 0,0 0 0,0 0 0,0 0 0,0 1 0,0-1 0,0 0 0,0 0 0,0 0 0,0 0 0,0 0 0,0 0 0,0 0 0,0 0 0,0 0 0,0 0 0,0 1 0,0-1 0,0 0 0,0 0 0,0 0 0,0 0 0,0 0 0,0 0 0,0 0 0,0 0 0,0 0 0,0 0 0,0 0 0,0 1 0,0-1 0,0 0 0,0 0 0,0 0 0,-1 0 0,1 0 0,0 0 0,0 0 0,0 0 0,0 0 0,0 0 0,0 0 0,0 0 0,0 0 0,0 0 0,0 0 0,0 0 0,-1 0 0,1 0 0,0 0 0,0 0 0,0 0 0,0 0 0,-12 3 0,-15-1 0,9-2 0,-17 0 0,0 1 0,0 2 0,-61 13 0,31 4 0,-77 36 0,74-27 0,58-25-195,0 1 0,1 0 0,0 1 0,0 0 0,0 1 0,-12 12 0,7-5-6631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BB655A-46AA-44F5-9EC3-C06F61BBCBFF}" type="datetimeFigureOut">
              <a:rPr lang="en-US" smtClean="0"/>
              <a:t>7/31/2025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03A7350-5235-4471-83CB-C566E33F8B14}" type="slidenum">
              <a:rPr lang="en-US" smtClean="0"/>
              <a:t>‹#›</a:t>
            </a:fld>
            <a:endParaRPr lang="en-US"/>
          </a:p>
        </p:txBody>
      </p:sp>
    </p:spTree>
    <p:extLst>
      <p:ext uri="{BB962C8B-B14F-4D97-AF65-F5344CB8AC3E}">
        <p14:creationId xmlns:p14="http://schemas.microsoft.com/office/powerpoint/2010/main" val="28077997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1</a:t>
            </a:fld>
            <a:endParaRPr lang="en-US"/>
          </a:p>
        </p:txBody>
      </p:sp>
    </p:spTree>
    <p:extLst>
      <p:ext uri="{BB962C8B-B14F-4D97-AF65-F5344CB8AC3E}">
        <p14:creationId xmlns:p14="http://schemas.microsoft.com/office/powerpoint/2010/main" val="34301479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11</a:t>
            </a:fld>
            <a:endParaRPr lang="en-US"/>
          </a:p>
        </p:txBody>
      </p:sp>
    </p:spTree>
    <p:extLst>
      <p:ext uri="{BB962C8B-B14F-4D97-AF65-F5344CB8AC3E}">
        <p14:creationId xmlns:p14="http://schemas.microsoft.com/office/powerpoint/2010/main" val="40154611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12</a:t>
            </a:fld>
            <a:endParaRPr lang="en-US"/>
          </a:p>
        </p:txBody>
      </p:sp>
    </p:spTree>
    <p:extLst>
      <p:ext uri="{BB962C8B-B14F-4D97-AF65-F5344CB8AC3E}">
        <p14:creationId xmlns:p14="http://schemas.microsoft.com/office/powerpoint/2010/main" val="7771255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13</a:t>
            </a:fld>
            <a:endParaRPr lang="en-US"/>
          </a:p>
        </p:txBody>
      </p:sp>
    </p:spTree>
    <p:extLst>
      <p:ext uri="{BB962C8B-B14F-4D97-AF65-F5344CB8AC3E}">
        <p14:creationId xmlns:p14="http://schemas.microsoft.com/office/powerpoint/2010/main" val="31639234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14</a:t>
            </a:fld>
            <a:endParaRPr lang="en-US"/>
          </a:p>
        </p:txBody>
      </p:sp>
    </p:spTree>
    <p:extLst>
      <p:ext uri="{BB962C8B-B14F-4D97-AF65-F5344CB8AC3E}">
        <p14:creationId xmlns:p14="http://schemas.microsoft.com/office/powerpoint/2010/main" val="14306419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15</a:t>
            </a:fld>
            <a:endParaRPr lang="en-US"/>
          </a:p>
        </p:txBody>
      </p:sp>
    </p:spTree>
    <p:extLst>
      <p:ext uri="{BB962C8B-B14F-4D97-AF65-F5344CB8AC3E}">
        <p14:creationId xmlns:p14="http://schemas.microsoft.com/office/powerpoint/2010/main" val="13279728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17</a:t>
            </a:fld>
            <a:endParaRPr lang="en-US"/>
          </a:p>
        </p:txBody>
      </p:sp>
    </p:spTree>
    <p:extLst>
      <p:ext uri="{BB962C8B-B14F-4D97-AF65-F5344CB8AC3E}">
        <p14:creationId xmlns:p14="http://schemas.microsoft.com/office/powerpoint/2010/main" val="37161198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18</a:t>
            </a:fld>
            <a:endParaRPr lang="en-US"/>
          </a:p>
        </p:txBody>
      </p:sp>
    </p:spTree>
    <p:extLst>
      <p:ext uri="{BB962C8B-B14F-4D97-AF65-F5344CB8AC3E}">
        <p14:creationId xmlns:p14="http://schemas.microsoft.com/office/powerpoint/2010/main" val="18142834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21</a:t>
            </a:fld>
            <a:endParaRPr lang="en-US"/>
          </a:p>
        </p:txBody>
      </p:sp>
    </p:spTree>
    <p:extLst>
      <p:ext uri="{BB962C8B-B14F-4D97-AF65-F5344CB8AC3E}">
        <p14:creationId xmlns:p14="http://schemas.microsoft.com/office/powerpoint/2010/main" val="35028826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25</a:t>
            </a:fld>
            <a:endParaRPr lang="en-US"/>
          </a:p>
        </p:txBody>
      </p:sp>
    </p:spTree>
    <p:extLst>
      <p:ext uri="{BB962C8B-B14F-4D97-AF65-F5344CB8AC3E}">
        <p14:creationId xmlns:p14="http://schemas.microsoft.com/office/powerpoint/2010/main" val="30841349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26</a:t>
            </a:fld>
            <a:endParaRPr lang="en-US"/>
          </a:p>
        </p:txBody>
      </p:sp>
    </p:spTree>
    <p:extLst>
      <p:ext uri="{BB962C8B-B14F-4D97-AF65-F5344CB8AC3E}">
        <p14:creationId xmlns:p14="http://schemas.microsoft.com/office/powerpoint/2010/main" val="20562179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2</a:t>
            </a:fld>
            <a:endParaRPr lang="en-US"/>
          </a:p>
        </p:txBody>
      </p:sp>
    </p:spTree>
    <p:extLst>
      <p:ext uri="{BB962C8B-B14F-4D97-AF65-F5344CB8AC3E}">
        <p14:creationId xmlns:p14="http://schemas.microsoft.com/office/powerpoint/2010/main" val="32892060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27</a:t>
            </a:fld>
            <a:endParaRPr lang="en-US"/>
          </a:p>
        </p:txBody>
      </p:sp>
    </p:spTree>
    <p:extLst>
      <p:ext uri="{BB962C8B-B14F-4D97-AF65-F5344CB8AC3E}">
        <p14:creationId xmlns:p14="http://schemas.microsoft.com/office/powerpoint/2010/main" val="34344275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28</a:t>
            </a:fld>
            <a:endParaRPr lang="en-US"/>
          </a:p>
        </p:txBody>
      </p:sp>
    </p:spTree>
    <p:extLst>
      <p:ext uri="{BB962C8B-B14F-4D97-AF65-F5344CB8AC3E}">
        <p14:creationId xmlns:p14="http://schemas.microsoft.com/office/powerpoint/2010/main" val="9142672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29</a:t>
            </a:fld>
            <a:endParaRPr lang="en-US"/>
          </a:p>
        </p:txBody>
      </p:sp>
    </p:spTree>
    <p:extLst>
      <p:ext uri="{BB962C8B-B14F-4D97-AF65-F5344CB8AC3E}">
        <p14:creationId xmlns:p14="http://schemas.microsoft.com/office/powerpoint/2010/main" val="10855651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30</a:t>
            </a:fld>
            <a:endParaRPr lang="en-US"/>
          </a:p>
        </p:txBody>
      </p:sp>
    </p:spTree>
    <p:extLst>
      <p:ext uri="{BB962C8B-B14F-4D97-AF65-F5344CB8AC3E}">
        <p14:creationId xmlns:p14="http://schemas.microsoft.com/office/powerpoint/2010/main" val="24586959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34</a:t>
            </a:fld>
            <a:endParaRPr lang="en-US"/>
          </a:p>
        </p:txBody>
      </p:sp>
    </p:spTree>
    <p:extLst>
      <p:ext uri="{BB962C8B-B14F-4D97-AF65-F5344CB8AC3E}">
        <p14:creationId xmlns:p14="http://schemas.microsoft.com/office/powerpoint/2010/main" val="18085559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35</a:t>
            </a:fld>
            <a:endParaRPr lang="en-US"/>
          </a:p>
        </p:txBody>
      </p:sp>
    </p:spTree>
    <p:extLst>
      <p:ext uri="{BB962C8B-B14F-4D97-AF65-F5344CB8AC3E}">
        <p14:creationId xmlns:p14="http://schemas.microsoft.com/office/powerpoint/2010/main" val="7437261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5287BA-025E-C93D-927A-15CFB6B8569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A9E0E01-A470-222F-54C1-4DE1014721C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9527F13-55F0-D6F0-3EA2-10ABE3FF4865}"/>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CFD4AF75-B150-C2E6-1CD3-6D9925ADADB5}"/>
              </a:ext>
            </a:extLst>
          </p:cNvPr>
          <p:cNvSpPr>
            <a:spLocks noGrp="1"/>
          </p:cNvSpPr>
          <p:nvPr>
            <p:ph type="sldNum" sz="quarter" idx="5"/>
          </p:nvPr>
        </p:nvSpPr>
        <p:spPr/>
        <p:txBody>
          <a:bodyPr/>
          <a:lstStyle/>
          <a:p>
            <a:fld id="{303A7350-5235-4471-83CB-C566E33F8B14}" type="slidenum">
              <a:rPr lang="en-US" smtClean="0"/>
              <a:t>36</a:t>
            </a:fld>
            <a:endParaRPr lang="en-US"/>
          </a:p>
        </p:txBody>
      </p:sp>
    </p:spTree>
    <p:extLst>
      <p:ext uri="{BB962C8B-B14F-4D97-AF65-F5344CB8AC3E}">
        <p14:creationId xmlns:p14="http://schemas.microsoft.com/office/powerpoint/2010/main" val="249373785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37</a:t>
            </a:fld>
            <a:endParaRPr lang="en-US"/>
          </a:p>
        </p:txBody>
      </p:sp>
    </p:spTree>
    <p:extLst>
      <p:ext uri="{BB962C8B-B14F-4D97-AF65-F5344CB8AC3E}">
        <p14:creationId xmlns:p14="http://schemas.microsoft.com/office/powerpoint/2010/main" val="30461671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38</a:t>
            </a:fld>
            <a:endParaRPr lang="en-US"/>
          </a:p>
        </p:txBody>
      </p:sp>
    </p:spTree>
    <p:extLst>
      <p:ext uri="{BB962C8B-B14F-4D97-AF65-F5344CB8AC3E}">
        <p14:creationId xmlns:p14="http://schemas.microsoft.com/office/powerpoint/2010/main" val="24016994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41</a:t>
            </a:fld>
            <a:endParaRPr lang="en-US"/>
          </a:p>
        </p:txBody>
      </p:sp>
    </p:spTree>
    <p:extLst>
      <p:ext uri="{BB962C8B-B14F-4D97-AF65-F5344CB8AC3E}">
        <p14:creationId xmlns:p14="http://schemas.microsoft.com/office/powerpoint/2010/main" val="24323503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3</a:t>
            </a:fld>
            <a:endParaRPr lang="en-US"/>
          </a:p>
        </p:txBody>
      </p:sp>
    </p:spTree>
    <p:extLst>
      <p:ext uri="{BB962C8B-B14F-4D97-AF65-F5344CB8AC3E}">
        <p14:creationId xmlns:p14="http://schemas.microsoft.com/office/powerpoint/2010/main" val="280292371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42</a:t>
            </a:fld>
            <a:endParaRPr lang="en-US"/>
          </a:p>
        </p:txBody>
      </p:sp>
    </p:spTree>
    <p:extLst>
      <p:ext uri="{BB962C8B-B14F-4D97-AF65-F5344CB8AC3E}">
        <p14:creationId xmlns:p14="http://schemas.microsoft.com/office/powerpoint/2010/main" val="155914974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43</a:t>
            </a:fld>
            <a:endParaRPr lang="en-US"/>
          </a:p>
        </p:txBody>
      </p:sp>
    </p:spTree>
    <p:extLst>
      <p:ext uri="{BB962C8B-B14F-4D97-AF65-F5344CB8AC3E}">
        <p14:creationId xmlns:p14="http://schemas.microsoft.com/office/powerpoint/2010/main" val="296159720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44</a:t>
            </a:fld>
            <a:endParaRPr lang="en-US"/>
          </a:p>
        </p:txBody>
      </p:sp>
    </p:spTree>
    <p:extLst>
      <p:ext uri="{BB962C8B-B14F-4D97-AF65-F5344CB8AC3E}">
        <p14:creationId xmlns:p14="http://schemas.microsoft.com/office/powerpoint/2010/main" val="343000415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45</a:t>
            </a:fld>
            <a:endParaRPr lang="en-US"/>
          </a:p>
        </p:txBody>
      </p:sp>
    </p:spTree>
    <p:extLst>
      <p:ext uri="{BB962C8B-B14F-4D97-AF65-F5344CB8AC3E}">
        <p14:creationId xmlns:p14="http://schemas.microsoft.com/office/powerpoint/2010/main" val="349348992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46</a:t>
            </a:fld>
            <a:endParaRPr lang="en-US"/>
          </a:p>
        </p:txBody>
      </p:sp>
    </p:spTree>
    <p:extLst>
      <p:ext uri="{BB962C8B-B14F-4D97-AF65-F5344CB8AC3E}">
        <p14:creationId xmlns:p14="http://schemas.microsoft.com/office/powerpoint/2010/main" val="173950777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47</a:t>
            </a:fld>
            <a:endParaRPr lang="en-US"/>
          </a:p>
        </p:txBody>
      </p:sp>
    </p:spTree>
    <p:extLst>
      <p:ext uri="{BB962C8B-B14F-4D97-AF65-F5344CB8AC3E}">
        <p14:creationId xmlns:p14="http://schemas.microsoft.com/office/powerpoint/2010/main" val="307000486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48</a:t>
            </a:fld>
            <a:endParaRPr lang="en-US"/>
          </a:p>
        </p:txBody>
      </p:sp>
    </p:spTree>
    <p:extLst>
      <p:ext uri="{BB962C8B-B14F-4D97-AF65-F5344CB8AC3E}">
        <p14:creationId xmlns:p14="http://schemas.microsoft.com/office/powerpoint/2010/main" val="110291425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61</a:t>
            </a:fld>
            <a:endParaRPr lang="en-US"/>
          </a:p>
        </p:txBody>
      </p:sp>
    </p:spTree>
    <p:extLst>
      <p:ext uri="{BB962C8B-B14F-4D97-AF65-F5344CB8AC3E}">
        <p14:creationId xmlns:p14="http://schemas.microsoft.com/office/powerpoint/2010/main" val="78687824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62</a:t>
            </a:fld>
            <a:endParaRPr lang="en-US"/>
          </a:p>
        </p:txBody>
      </p:sp>
    </p:spTree>
    <p:extLst>
      <p:ext uri="{BB962C8B-B14F-4D97-AF65-F5344CB8AC3E}">
        <p14:creationId xmlns:p14="http://schemas.microsoft.com/office/powerpoint/2010/main" val="218350963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63</a:t>
            </a:fld>
            <a:endParaRPr lang="en-US"/>
          </a:p>
        </p:txBody>
      </p:sp>
    </p:spTree>
    <p:extLst>
      <p:ext uri="{BB962C8B-B14F-4D97-AF65-F5344CB8AC3E}">
        <p14:creationId xmlns:p14="http://schemas.microsoft.com/office/powerpoint/2010/main" val="15365312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4</a:t>
            </a:fld>
            <a:endParaRPr lang="en-US"/>
          </a:p>
        </p:txBody>
      </p:sp>
    </p:spTree>
    <p:extLst>
      <p:ext uri="{BB962C8B-B14F-4D97-AF65-F5344CB8AC3E}">
        <p14:creationId xmlns:p14="http://schemas.microsoft.com/office/powerpoint/2010/main" val="154410863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64</a:t>
            </a:fld>
            <a:endParaRPr lang="en-US"/>
          </a:p>
        </p:txBody>
      </p:sp>
    </p:spTree>
    <p:extLst>
      <p:ext uri="{BB962C8B-B14F-4D97-AF65-F5344CB8AC3E}">
        <p14:creationId xmlns:p14="http://schemas.microsoft.com/office/powerpoint/2010/main" val="313506144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65</a:t>
            </a:fld>
            <a:endParaRPr lang="en-US"/>
          </a:p>
        </p:txBody>
      </p:sp>
    </p:spTree>
    <p:extLst>
      <p:ext uri="{BB962C8B-B14F-4D97-AF65-F5344CB8AC3E}">
        <p14:creationId xmlns:p14="http://schemas.microsoft.com/office/powerpoint/2010/main" val="329593516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66</a:t>
            </a:fld>
            <a:endParaRPr lang="en-US"/>
          </a:p>
        </p:txBody>
      </p:sp>
    </p:spTree>
    <p:extLst>
      <p:ext uri="{BB962C8B-B14F-4D97-AF65-F5344CB8AC3E}">
        <p14:creationId xmlns:p14="http://schemas.microsoft.com/office/powerpoint/2010/main" val="17292133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67</a:t>
            </a:fld>
            <a:endParaRPr lang="en-US"/>
          </a:p>
        </p:txBody>
      </p:sp>
    </p:spTree>
    <p:extLst>
      <p:ext uri="{BB962C8B-B14F-4D97-AF65-F5344CB8AC3E}">
        <p14:creationId xmlns:p14="http://schemas.microsoft.com/office/powerpoint/2010/main" val="236467269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68</a:t>
            </a:fld>
            <a:endParaRPr lang="en-US"/>
          </a:p>
        </p:txBody>
      </p:sp>
    </p:spTree>
    <p:extLst>
      <p:ext uri="{BB962C8B-B14F-4D97-AF65-F5344CB8AC3E}">
        <p14:creationId xmlns:p14="http://schemas.microsoft.com/office/powerpoint/2010/main" val="91466997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69</a:t>
            </a:fld>
            <a:endParaRPr lang="en-US"/>
          </a:p>
        </p:txBody>
      </p:sp>
    </p:spTree>
    <p:extLst>
      <p:ext uri="{BB962C8B-B14F-4D97-AF65-F5344CB8AC3E}">
        <p14:creationId xmlns:p14="http://schemas.microsoft.com/office/powerpoint/2010/main" val="390854287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70</a:t>
            </a:fld>
            <a:endParaRPr lang="en-US"/>
          </a:p>
        </p:txBody>
      </p:sp>
    </p:spTree>
    <p:extLst>
      <p:ext uri="{BB962C8B-B14F-4D97-AF65-F5344CB8AC3E}">
        <p14:creationId xmlns:p14="http://schemas.microsoft.com/office/powerpoint/2010/main" val="182403003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71</a:t>
            </a:fld>
            <a:endParaRPr lang="en-US"/>
          </a:p>
        </p:txBody>
      </p:sp>
    </p:spTree>
    <p:extLst>
      <p:ext uri="{BB962C8B-B14F-4D97-AF65-F5344CB8AC3E}">
        <p14:creationId xmlns:p14="http://schemas.microsoft.com/office/powerpoint/2010/main" val="366223917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72</a:t>
            </a:fld>
            <a:endParaRPr lang="en-US"/>
          </a:p>
        </p:txBody>
      </p:sp>
    </p:spTree>
    <p:extLst>
      <p:ext uri="{BB962C8B-B14F-4D97-AF65-F5344CB8AC3E}">
        <p14:creationId xmlns:p14="http://schemas.microsoft.com/office/powerpoint/2010/main" val="153316101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73</a:t>
            </a:fld>
            <a:endParaRPr lang="en-US"/>
          </a:p>
        </p:txBody>
      </p:sp>
    </p:spTree>
    <p:extLst>
      <p:ext uri="{BB962C8B-B14F-4D97-AF65-F5344CB8AC3E}">
        <p14:creationId xmlns:p14="http://schemas.microsoft.com/office/powerpoint/2010/main" val="27941747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5</a:t>
            </a:fld>
            <a:endParaRPr lang="en-US"/>
          </a:p>
        </p:txBody>
      </p:sp>
    </p:spTree>
    <p:extLst>
      <p:ext uri="{BB962C8B-B14F-4D97-AF65-F5344CB8AC3E}">
        <p14:creationId xmlns:p14="http://schemas.microsoft.com/office/powerpoint/2010/main" val="77281951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A8F455-170F-21FF-EC23-54007E0EFE3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D157DFD-7125-0BD7-B1F7-D091198077D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DA9EE08-F084-A77C-81B2-0B6EA0C86502}"/>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1099A5A1-C768-CEBB-49BD-CC30ADC3B313}"/>
              </a:ext>
            </a:extLst>
          </p:cNvPr>
          <p:cNvSpPr>
            <a:spLocks noGrp="1"/>
          </p:cNvSpPr>
          <p:nvPr>
            <p:ph type="sldNum" sz="quarter" idx="5"/>
          </p:nvPr>
        </p:nvSpPr>
        <p:spPr/>
        <p:txBody>
          <a:bodyPr/>
          <a:lstStyle/>
          <a:p>
            <a:fld id="{303A7350-5235-4471-83CB-C566E33F8B14}" type="slidenum">
              <a:rPr lang="en-US" smtClean="0"/>
              <a:t>74</a:t>
            </a:fld>
            <a:endParaRPr lang="en-US"/>
          </a:p>
        </p:txBody>
      </p:sp>
    </p:spTree>
    <p:extLst>
      <p:ext uri="{BB962C8B-B14F-4D97-AF65-F5344CB8AC3E}">
        <p14:creationId xmlns:p14="http://schemas.microsoft.com/office/powerpoint/2010/main" val="320861917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75</a:t>
            </a:fld>
            <a:endParaRPr lang="en-US"/>
          </a:p>
        </p:txBody>
      </p:sp>
    </p:spTree>
    <p:extLst>
      <p:ext uri="{BB962C8B-B14F-4D97-AF65-F5344CB8AC3E}">
        <p14:creationId xmlns:p14="http://schemas.microsoft.com/office/powerpoint/2010/main" val="272426206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76</a:t>
            </a:fld>
            <a:endParaRPr lang="en-US"/>
          </a:p>
        </p:txBody>
      </p:sp>
    </p:spTree>
    <p:extLst>
      <p:ext uri="{BB962C8B-B14F-4D97-AF65-F5344CB8AC3E}">
        <p14:creationId xmlns:p14="http://schemas.microsoft.com/office/powerpoint/2010/main" val="24309746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ECCCDE-6125-B1A4-A845-00ACA96B30E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C50E770-565A-4A05-37D3-E0C4B0AABA7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F512711-0FAC-4CE1-781F-10C348E9E80E}"/>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D6DEF8DF-DA2B-F418-7FF6-9AE9BFFE827C}"/>
              </a:ext>
            </a:extLst>
          </p:cNvPr>
          <p:cNvSpPr>
            <a:spLocks noGrp="1"/>
          </p:cNvSpPr>
          <p:nvPr>
            <p:ph type="sldNum" sz="quarter" idx="5"/>
          </p:nvPr>
        </p:nvSpPr>
        <p:spPr/>
        <p:txBody>
          <a:bodyPr/>
          <a:lstStyle/>
          <a:p>
            <a:fld id="{303A7350-5235-4471-83CB-C566E33F8B14}" type="slidenum">
              <a:rPr lang="en-US" smtClean="0"/>
              <a:t>77</a:t>
            </a:fld>
            <a:endParaRPr lang="en-US"/>
          </a:p>
        </p:txBody>
      </p:sp>
    </p:spTree>
    <p:extLst>
      <p:ext uri="{BB962C8B-B14F-4D97-AF65-F5344CB8AC3E}">
        <p14:creationId xmlns:p14="http://schemas.microsoft.com/office/powerpoint/2010/main" val="409902283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2F3549-E373-D778-B582-E5759D11131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43E9DAD-6F76-A166-730F-E8D0C107138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82C57F0-7D0C-CC51-C1E1-223BFD324C83}"/>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728FBF9C-7777-D61D-0EB5-7D39E966F52A}"/>
              </a:ext>
            </a:extLst>
          </p:cNvPr>
          <p:cNvSpPr>
            <a:spLocks noGrp="1"/>
          </p:cNvSpPr>
          <p:nvPr>
            <p:ph type="sldNum" sz="quarter" idx="5"/>
          </p:nvPr>
        </p:nvSpPr>
        <p:spPr/>
        <p:txBody>
          <a:bodyPr/>
          <a:lstStyle/>
          <a:p>
            <a:fld id="{303A7350-5235-4471-83CB-C566E33F8B14}" type="slidenum">
              <a:rPr lang="en-US" smtClean="0"/>
              <a:t>78</a:t>
            </a:fld>
            <a:endParaRPr lang="en-US"/>
          </a:p>
        </p:txBody>
      </p:sp>
    </p:spTree>
    <p:extLst>
      <p:ext uri="{BB962C8B-B14F-4D97-AF65-F5344CB8AC3E}">
        <p14:creationId xmlns:p14="http://schemas.microsoft.com/office/powerpoint/2010/main" val="48097255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3407E6-2548-913E-1856-C2C1E7101F4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6E00B03-1992-17A0-46E2-2DC3F7EBDE8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98E23AE-D0C8-2186-5E0B-5BF7DE10D96B}"/>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B4C1B2D0-D74C-3524-2993-5B380281451A}"/>
              </a:ext>
            </a:extLst>
          </p:cNvPr>
          <p:cNvSpPr>
            <a:spLocks noGrp="1"/>
          </p:cNvSpPr>
          <p:nvPr>
            <p:ph type="sldNum" sz="quarter" idx="5"/>
          </p:nvPr>
        </p:nvSpPr>
        <p:spPr/>
        <p:txBody>
          <a:bodyPr/>
          <a:lstStyle/>
          <a:p>
            <a:fld id="{303A7350-5235-4471-83CB-C566E33F8B14}" type="slidenum">
              <a:rPr lang="en-US" smtClean="0"/>
              <a:t>79</a:t>
            </a:fld>
            <a:endParaRPr lang="en-US"/>
          </a:p>
        </p:txBody>
      </p:sp>
    </p:spTree>
    <p:extLst>
      <p:ext uri="{BB962C8B-B14F-4D97-AF65-F5344CB8AC3E}">
        <p14:creationId xmlns:p14="http://schemas.microsoft.com/office/powerpoint/2010/main" val="401663217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80</a:t>
            </a:fld>
            <a:endParaRPr lang="en-US"/>
          </a:p>
        </p:txBody>
      </p:sp>
    </p:spTree>
    <p:extLst>
      <p:ext uri="{BB962C8B-B14F-4D97-AF65-F5344CB8AC3E}">
        <p14:creationId xmlns:p14="http://schemas.microsoft.com/office/powerpoint/2010/main" val="102813019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81</a:t>
            </a:fld>
            <a:endParaRPr lang="en-US"/>
          </a:p>
        </p:txBody>
      </p:sp>
    </p:spTree>
    <p:extLst>
      <p:ext uri="{BB962C8B-B14F-4D97-AF65-F5344CB8AC3E}">
        <p14:creationId xmlns:p14="http://schemas.microsoft.com/office/powerpoint/2010/main" val="346702164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82</a:t>
            </a:fld>
            <a:endParaRPr lang="en-US"/>
          </a:p>
        </p:txBody>
      </p:sp>
    </p:spTree>
    <p:extLst>
      <p:ext uri="{BB962C8B-B14F-4D97-AF65-F5344CB8AC3E}">
        <p14:creationId xmlns:p14="http://schemas.microsoft.com/office/powerpoint/2010/main" val="250834033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83</a:t>
            </a:fld>
            <a:endParaRPr lang="en-US"/>
          </a:p>
        </p:txBody>
      </p:sp>
    </p:spTree>
    <p:extLst>
      <p:ext uri="{BB962C8B-B14F-4D97-AF65-F5344CB8AC3E}">
        <p14:creationId xmlns:p14="http://schemas.microsoft.com/office/powerpoint/2010/main" val="37336117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6</a:t>
            </a:fld>
            <a:endParaRPr lang="en-US"/>
          </a:p>
        </p:txBody>
      </p:sp>
    </p:spTree>
    <p:extLst>
      <p:ext uri="{BB962C8B-B14F-4D97-AF65-F5344CB8AC3E}">
        <p14:creationId xmlns:p14="http://schemas.microsoft.com/office/powerpoint/2010/main" val="390372702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84</a:t>
            </a:fld>
            <a:endParaRPr lang="en-US"/>
          </a:p>
        </p:txBody>
      </p:sp>
    </p:spTree>
    <p:extLst>
      <p:ext uri="{BB962C8B-B14F-4D97-AF65-F5344CB8AC3E}">
        <p14:creationId xmlns:p14="http://schemas.microsoft.com/office/powerpoint/2010/main" val="357107999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85</a:t>
            </a:fld>
            <a:endParaRPr lang="en-US"/>
          </a:p>
        </p:txBody>
      </p:sp>
    </p:spTree>
    <p:extLst>
      <p:ext uri="{BB962C8B-B14F-4D97-AF65-F5344CB8AC3E}">
        <p14:creationId xmlns:p14="http://schemas.microsoft.com/office/powerpoint/2010/main" val="277273389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0AE11E-ED6F-2B44-88AF-F24FD32B2E3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1E8989D-9AB1-EE54-DE1D-720E03C3474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2924AD2-4A2A-D101-A024-2A962FD10C75}"/>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67962ED3-CE96-BD09-FF07-F429CC303409}"/>
              </a:ext>
            </a:extLst>
          </p:cNvPr>
          <p:cNvSpPr>
            <a:spLocks noGrp="1"/>
          </p:cNvSpPr>
          <p:nvPr>
            <p:ph type="sldNum" sz="quarter" idx="5"/>
          </p:nvPr>
        </p:nvSpPr>
        <p:spPr/>
        <p:txBody>
          <a:bodyPr/>
          <a:lstStyle/>
          <a:p>
            <a:fld id="{303A7350-5235-4471-83CB-C566E33F8B14}" type="slidenum">
              <a:rPr lang="en-US" smtClean="0"/>
              <a:t>86</a:t>
            </a:fld>
            <a:endParaRPr lang="en-US"/>
          </a:p>
        </p:txBody>
      </p:sp>
    </p:spTree>
    <p:extLst>
      <p:ext uri="{BB962C8B-B14F-4D97-AF65-F5344CB8AC3E}">
        <p14:creationId xmlns:p14="http://schemas.microsoft.com/office/powerpoint/2010/main" val="2562496258"/>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1DFD9E-E32B-634C-D229-921AD929295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5FE3372-3284-03C6-6FA0-CF4AE840FCE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4A7B1DA-1C86-0472-4CEB-13DE90B10402}"/>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DC37AEE7-3478-5108-ADC6-93065681494B}"/>
              </a:ext>
            </a:extLst>
          </p:cNvPr>
          <p:cNvSpPr>
            <a:spLocks noGrp="1"/>
          </p:cNvSpPr>
          <p:nvPr>
            <p:ph type="sldNum" sz="quarter" idx="5"/>
          </p:nvPr>
        </p:nvSpPr>
        <p:spPr/>
        <p:txBody>
          <a:bodyPr/>
          <a:lstStyle/>
          <a:p>
            <a:fld id="{303A7350-5235-4471-83CB-C566E33F8B14}" type="slidenum">
              <a:rPr lang="en-US" smtClean="0"/>
              <a:t>87</a:t>
            </a:fld>
            <a:endParaRPr lang="en-US"/>
          </a:p>
        </p:txBody>
      </p:sp>
    </p:spTree>
    <p:extLst>
      <p:ext uri="{BB962C8B-B14F-4D97-AF65-F5344CB8AC3E}">
        <p14:creationId xmlns:p14="http://schemas.microsoft.com/office/powerpoint/2010/main" val="845835627"/>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88</a:t>
            </a:fld>
            <a:endParaRPr lang="en-US"/>
          </a:p>
        </p:txBody>
      </p:sp>
    </p:spTree>
    <p:extLst>
      <p:ext uri="{BB962C8B-B14F-4D97-AF65-F5344CB8AC3E}">
        <p14:creationId xmlns:p14="http://schemas.microsoft.com/office/powerpoint/2010/main" val="255818928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1DBD8C-10EF-5B23-C5D9-7484C8C2CBC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18F4872-E54D-96FE-52AC-E26CE91E84F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7BB74BC-076D-FB1D-D6C3-6826532EBF61}"/>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0607893B-5A23-41E2-D4FD-612FDA3F244A}"/>
              </a:ext>
            </a:extLst>
          </p:cNvPr>
          <p:cNvSpPr>
            <a:spLocks noGrp="1"/>
          </p:cNvSpPr>
          <p:nvPr>
            <p:ph type="sldNum" sz="quarter" idx="5"/>
          </p:nvPr>
        </p:nvSpPr>
        <p:spPr/>
        <p:txBody>
          <a:bodyPr/>
          <a:lstStyle/>
          <a:p>
            <a:fld id="{303A7350-5235-4471-83CB-C566E33F8B14}" type="slidenum">
              <a:rPr lang="en-US" smtClean="0"/>
              <a:t>89</a:t>
            </a:fld>
            <a:endParaRPr lang="en-US"/>
          </a:p>
        </p:txBody>
      </p:sp>
    </p:spTree>
    <p:extLst>
      <p:ext uri="{BB962C8B-B14F-4D97-AF65-F5344CB8AC3E}">
        <p14:creationId xmlns:p14="http://schemas.microsoft.com/office/powerpoint/2010/main" val="144007155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1C5E60-A051-5275-EB64-3FBC317115D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6BFBCED-663E-03DE-AE22-710008B5B0D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9917635-1F8E-4F66-B1C6-2773345715E5}"/>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C6300239-3275-81B6-645E-563B82024203}"/>
              </a:ext>
            </a:extLst>
          </p:cNvPr>
          <p:cNvSpPr>
            <a:spLocks noGrp="1"/>
          </p:cNvSpPr>
          <p:nvPr>
            <p:ph type="sldNum" sz="quarter" idx="5"/>
          </p:nvPr>
        </p:nvSpPr>
        <p:spPr/>
        <p:txBody>
          <a:bodyPr/>
          <a:lstStyle/>
          <a:p>
            <a:fld id="{303A7350-5235-4471-83CB-C566E33F8B14}" type="slidenum">
              <a:rPr lang="en-US" smtClean="0"/>
              <a:t>90</a:t>
            </a:fld>
            <a:endParaRPr lang="en-US"/>
          </a:p>
        </p:txBody>
      </p:sp>
    </p:spTree>
    <p:extLst>
      <p:ext uri="{BB962C8B-B14F-4D97-AF65-F5344CB8AC3E}">
        <p14:creationId xmlns:p14="http://schemas.microsoft.com/office/powerpoint/2010/main" val="676283573"/>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91</a:t>
            </a:fld>
            <a:endParaRPr lang="en-US"/>
          </a:p>
        </p:txBody>
      </p:sp>
    </p:spTree>
    <p:extLst>
      <p:ext uri="{BB962C8B-B14F-4D97-AF65-F5344CB8AC3E}">
        <p14:creationId xmlns:p14="http://schemas.microsoft.com/office/powerpoint/2010/main" val="1713527216"/>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92</a:t>
            </a:fld>
            <a:endParaRPr lang="en-US"/>
          </a:p>
        </p:txBody>
      </p:sp>
    </p:spTree>
    <p:extLst>
      <p:ext uri="{BB962C8B-B14F-4D97-AF65-F5344CB8AC3E}">
        <p14:creationId xmlns:p14="http://schemas.microsoft.com/office/powerpoint/2010/main" val="1509896124"/>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93</a:t>
            </a:fld>
            <a:endParaRPr lang="en-US"/>
          </a:p>
        </p:txBody>
      </p:sp>
    </p:spTree>
    <p:extLst>
      <p:ext uri="{BB962C8B-B14F-4D97-AF65-F5344CB8AC3E}">
        <p14:creationId xmlns:p14="http://schemas.microsoft.com/office/powerpoint/2010/main" val="19805821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7</a:t>
            </a:fld>
            <a:endParaRPr lang="en-US"/>
          </a:p>
        </p:txBody>
      </p:sp>
    </p:spTree>
    <p:extLst>
      <p:ext uri="{BB962C8B-B14F-4D97-AF65-F5344CB8AC3E}">
        <p14:creationId xmlns:p14="http://schemas.microsoft.com/office/powerpoint/2010/main" val="1715361774"/>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94</a:t>
            </a:fld>
            <a:endParaRPr lang="en-US"/>
          </a:p>
        </p:txBody>
      </p:sp>
    </p:spTree>
    <p:extLst>
      <p:ext uri="{BB962C8B-B14F-4D97-AF65-F5344CB8AC3E}">
        <p14:creationId xmlns:p14="http://schemas.microsoft.com/office/powerpoint/2010/main" val="985196470"/>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95</a:t>
            </a:fld>
            <a:endParaRPr lang="en-US"/>
          </a:p>
        </p:txBody>
      </p:sp>
    </p:spTree>
    <p:extLst>
      <p:ext uri="{BB962C8B-B14F-4D97-AF65-F5344CB8AC3E}">
        <p14:creationId xmlns:p14="http://schemas.microsoft.com/office/powerpoint/2010/main" val="249867750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96</a:t>
            </a:fld>
            <a:endParaRPr lang="en-US"/>
          </a:p>
        </p:txBody>
      </p:sp>
    </p:spTree>
    <p:extLst>
      <p:ext uri="{BB962C8B-B14F-4D97-AF65-F5344CB8AC3E}">
        <p14:creationId xmlns:p14="http://schemas.microsoft.com/office/powerpoint/2010/main" val="361948902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40984B-104C-B9C7-C641-2DE66E9BCF3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279030F-F2A4-CB20-AD05-1CDE00DCD43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18B367C-5CD0-1B35-D12D-6C885D7AF136}"/>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13E0C065-7232-2B40-8244-F1E463D97CB9}"/>
              </a:ext>
            </a:extLst>
          </p:cNvPr>
          <p:cNvSpPr>
            <a:spLocks noGrp="1"/>
          </p:cNvSpPr>
          <p:nvPr>
            <p:ph type="sldNum" sz="quarter" idx="5"/>
          </p:nvPr>
        </p:nvSpPr>
        <p:spPr/>
        <p:txBody>
          <a:bodyPr/>
          <a:lstStyle/>
          <a:p>
            <a:fld id="{303A7350-5235-4471-83CB-C566E33F8B14}" type="slidenum">
              <a:rPr lang="en-US" smtClean="0"/>
              <a:t>97</a:t>
            </a:fld>
            <a:endParaRPr lang="en-US"/>
          </a:p>
        </p:txBody>
      </p:sp>
    </p:spTree>
    <p:extLst>
      <p:ext uri="{BB962C8B-B14F-4D97-AF65-F5344CB8AC3E}">
        <p14:creationId xmlns:p14="http://schemas.microsoft.com/office/powerpoint/2010/main" val="292089886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98</a:t>
            </a:fld>
            <a:endParaRPr lang="en-US"/>
          </a:p>
        </p:txBody>
      </p:sp>
    </p:spTree>
    <p:extLst>
      <p:ext uri="{BB962C8B-B14F-4D97-AF65-F5344CB8AC3E}">
        <p14:creationId xmlns:p14="http://schemas.microsoft.com/office/powerpoint/2010/main" val="2142764176"/>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99</a:t>
            </a:fld>
            <a:endParaRPr lang="en-US"/>
          </a:p>
        </p:txBody>
      </p:sp>
    </p:spTree>
    <p:extLst>
      <p:ext uri="{BB962C8B-B14F-4D97-AF65-F5344CB8AC3E}">
        <p14:creationId xmlns:p14="http://schemas.microsoft.com/office/powerpoint/2010/main" val="1338152935"/>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12D017-AB88-C576-8EFC-8FD8D0D398C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8993863-C4B1-2D34-BD10-68D875468DA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4E76D80-948B-6C11-5659-75F4F9149BFD}"/>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2C0ECD93-662E-E2E9-CE07-6C10E4F18280}"/>
              </a:ext>
            </a:extLst>
          </p:cNvPr>
          <p:cNvSpPr>
            <a:spLocks noGrp="1"/>
          </p:cNvSpPr>
          <p:nvPr>
            <p:ph type="sldNum" sz="quarter" idx="5"/>
          </p:nvPr>
        </p:nvSpPr>
        <p:spPr/>
        <p:txBody>
          <a:bodyPr/>
          <a:lstStyle/>
          <a:p>
            <a:fld id="{303A7350-5235-4471-83CB-C566E33F8B14}" type="slidenum">
              <a:rPr lang="en-US" smtClean="0"/>
              <a:t>100</a:t>
            </a:fld>
            <a:endParaRPr lang="en-US"/>
          </a:p>
        </p:txBody>
      </p:sp>
    </p:spTree>
    <p:extLst>
      <p:ext uri="{BB962C8B-B14F-4D97-AF65-F5344CB8AC3E}">
        <p14:creationId xmlns:p14="http://schemas.microsoft.com/office/powerpoint/2010/main" val="4032126271"/>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09F1EA-83C4-CB73-BD6E-C558E0CFFAF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06777FA-8751-51B0-3439-09884D49435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B68142C-0D0D-7BDE-43D1-FFBB766508EB}"/>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A79E4B61-7279-A4D6-B6FE-8E1F7DD5B5BF}"/>
              </a:ext>
            </a:extLst>
          </p:cNvPr>
          <p:cNvSpPr>
            <a:spLocks noGrp="1"/>
          </p:cNvSpPr>
          <p:nvPr>
            <p:ph type="sldNum" sz="quarter" idx="5"/>
          </p:nvPr>
        </p:nvSpPr>
        <p:spPr/>
        <p:txBody>
          <a:bodyPr/>
          <a:lstStyle/>
          <a:p>
            <a:fld id="{303A7350-5235-4471-83CB-C566E33F8B14}" type="slidenum">
              <a:rPr lang="en-US" smtClean="0"/>
              <a:t>101</a:t>
            </a:fld>
            <a:endParaRPr lang="en-US"/>
          </a:p>
        </p:txBody>
      </p:sp>
    </p:spTree>
    <p:extLst>
      <p:ext uri="{BB962C8B-B14F-4D97-AF65-F5344CB8AC3E}">
        <p14:creationId xmlns:p14="http://schemas.microsoft.com/office/powerpoint/2010/main" val="2133109757"/>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1B85A1-FA17-5D2F-9DA5-CB696A579B0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688BB7F-DF37-4952-A6F2-6395C60A12F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F79BB83-D61C-8F51-A0AF-119834C21C21}"/>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C0862989-CE8E-32B2-5444-CC2442EE1D01}"/>
              </a:ext>
            </a:extLst>
          </p:cNvPr>
          <p:cNvSpPr>
            <a:spLocks noGrp="1"/>
          </p:cNvSpPr>
          <p:nvPr>
            <p:ph type="sldNum" sz="quarter" idx="5"/>
          </p:nvPr>
        </p:nvSpPr>
        <p:spPr/>
        <p:txBody>
          <a:bodyPr/>
          <a:lstStyle/>
          <a:p>
            <a:fld id="{303A7350-5235-4471-83CB-C566E33F8B14}" type="slidenum">
              <a:rPr lang="en-US" smtClean="0"/>
              <a:t>102</a:t>
            </a:fld>
            <a:endParaRPr lang="en-US"/>
          </a:p>
        </p:txBody>
      </p:sp>
    </p:spTree>
    <p:extLst>
      <p:ext uri="{BB962C8B-B14F-4D97-AF65-F5344CB8AC3E}">
        <p14:creationId xmlns:p14="http://schemas.microsoft.com/office/powerpoint/2010/main" val="822760566"/>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81413B-9699-5A03-26C1-B4193AE756B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7DA930E-0430-5409-24C4-AE7F93DE051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67AD91F-50B2-36B4-480F-71A6FA6624F9}"/>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101C2C95-6E0D-D8D1-568C-35F4CDEA1D73}"/>
              </a:ext>
            </a:extLst>
          </p:cNvPr>
          <p:cNvSpPr>
            <a:spLocks noGrp="1"/>
          </p:cNvSpPr>
          <p:nvPr>
            <p:ph type="sldNum" sz="quarter" idx="5"/>
          </p:nvPr>
        </p:nvSpPr>
        <p:spPr/>
        <p:txBody>
          <a:bodyPr/>
          <a:lstStyle/>
          <a:p>
            <a:fld id="{303A7350-5235-4471-83CB-C566E33F8B14}" type="slidenum">
              <a:rPr lang="en-US" smtClean="0"/>
              <a:t>103</a:t>
            </a:fld>
            <a:endParaRPr lang="en-US"/>
          </a:p>
        </p:txBody>
      </p:sp>
    </p:spTree>
    <p:extLst>
      <p:ext uri="{BB962C8B-B14F-4D97-AF65-F5344CB8AC3E}">
        <p14:creationId xmlns:p14="http://schemas.microsoft.com/office/powerpoint/2010/main" val="1624150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8</a:t>
            </a:fld>
            <a:endParaRPr lang="en-US"/>
          </a:p>
        </p:txBody>
      </p:sp>
    </p:spTree>
    <p:extLst>
      <p:ext uri="{BB962C8B-B14F-4D97-AF65-F5344CB8AC3E}">
        <p14:creationId xmlns:p14="http://schemas.microsoft.com/office/powerpoint/2010/main" val="4212393016"/>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D16E39-566A-7CC4-2993-A8EA72473BA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3F52684-7595-7B1D-708B-37318A1D467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9F0CB11-3DED-EDFF-48CB-891C7C013DFA}"/>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D0D8D8BA-60F4-7AFA-1B1A-2574CEA69D88}"/>
              </a:ext>
            </a:extLst>
          </p:cNvPr>
          <p:cNvSpPr>
            <a:spLocks noGrp="1"/>
          </p:cNvSpPr>
          <p:nvPr>
            <p:ph type="sldNum" sz="quarter" idx="5"/>
          </p:nvPr>
        </p:nvSpPr>
        <p:spPr/>
        <p:txBody>
          <a:bodyPr/>
          <a:lstStyle/>
          <a:p>
            <a:fld id="{303A7350-5235-4471-83CB-C566E33F8B14}" type="slidenum">
              <a:rPr lang="en-US" smtClean="0"/>
              <a:t>104</a:t>
            </a:fld>
            <a:endParaRPr lang="en-US"/>
          </a:p>
        </p:txBody>
      </p:sp>
    </p:spTree>
    <p:extLst>
      <p:ext uri="{BB962C8B-B14F-4D97-AF65-F5344CB8AC3E}">
        <p14:creationId xmlns:p14="http://schemas.microsoft.com/office/powerpoint/2010/main" val="3226350118"/>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95C697-33B0-E5E6-EAA8-817CE0E0CEC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B1BAEE6-8E4B-610B-E965-46B34B508BA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684DFCD-2103-EAAF-DC25-FEF7197D5004}"/>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5ADF03E6-CF4F-7DE4-5004-8A72E954D8D4}"/>
              </a:ext>
            </a:extLst>
          </p:cNvPr>
          <p:cNvSpPr>
            <a:spLocks noGrp="1"/>
          </p:cNvSpPr>
          <p:nvPr>
            <p:ph type="sldNum" sz="quarter" idx="5"/>
          </p:nvPr>
        </p:nvSpPr>
        <p:spPr/>
        <p:txBody>
          <a:bodyPr/>
          <a:lstStyle/>
          <a:p>
            <a:fld id="{303A7350-5235-4471-83CB-C566E33F8B14}" type="slidenum">
              <a:rPr lang="en-US" smtClean="0"/>
              <a:t>105</a:t>
            </a:fld>
            <a:endParaRPr lang="en-US"/>
          </a:p>
        </p:txBody>
      </p:sp>
    </p:spTree>
    <p:extLst>
      <p:ext uri="{BB962C8B-B14F-4D97-AF65-F5344CB8AC3E}">
        <p14:creationId xmlns:p14="http://schemas.microsoft.com/office/powerpoint/2010/main" val="2330907289"/>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106</a:t>
            </a:fld>
            <a:endParaRPr lang="en-US"/>
          </a:p>
        </p:txBody>
      </p:sp>
    </p:spTree>
    <p:extLst>
      <p:ext uri="{BB962C8B-B14F-4D97-AF65-F5344CB8AC3E}">
        <p14:creationId xmlns:p14="http://schemas.microsoft.com/office/powerpoint/2010/main" val="2851690059"/>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107</a:t>
            </a:fld>
            <a:endParaRPr lang="en-US"/>
          </a:p>
        </p:txBody>
      </p:sp>
    </p:spTree>
    <p:extLst>
      <p:ext uri="{BB962C8B-B14F-4D97-AF65-F5344CB8AC3E}">
        <p14:creationId xmlns:p14="http://schemas.microsoft.com/office/powerpoint/2010/main" val="2223114747"/>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108</a:t>
            </a:fld>
            <a:endParaRPr lang="en-US"/>
          </a:p>
        </p:txBody>
      </p:sp>
    </p:spTree>
    <p:extLst>
      <p:ext uri="{BB962C8B-B14F-4D97-AF65-F5344CB8AC3E}">
        <p14:creationId xmlns:p14="http://schemas.microsoft.com/office/powerpoint/2010/main" val="1212611837"/>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109</a:t>
            </a:fld>
            <a:endParaRPr lang="en-US"/>
          </a:p>
        </p:txBody>
      </p:sp>
    </p:spTree>
    <p:extLst>
      <p:ext uri="{BB962C8B-B14F-4D97-AF65-F5344CB8AC3E}">
        <p14:creationId xmlns:p14="http://schemas.microsoft.com/office/powerpoint/2010/main" val="3200654858"/>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113</a:t>
            </a:fld>
            <a:endParaRPr lang="en-US"/>
          </a:p>
        </p:txBody>
      </p:sp>
    </p:spTree>
    <p:extLst>
      <p:ext uri="{BB962C8B-B14F-4D97-AF65-F5344CB8AC3E}">
        <p14:creationId xmlns:p14="http://schemas.microsoft.com/office/powerpoint/2010/main" val="2573225712"/>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A1CF46-835C-CB3F-CBB1-361799F2107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D1DD8BF-732E-C0F3-77BC-231D7566C4D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4F49A62-AFA3-0D09-74EE-DD58E062850A}"/>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38BB0256-5E87-E0C8-54ED-1804D1BFAA37}"/>
              </a:ext>
            </a:extLst>
          </p:cNvPr>
          <p:cNvSpPr>
            <a:spLocks noGrp="1"/>
          </p:cNvSpPr>
          <p:nvPr>
            <p:ph type="sldNum" sz="quarter" idx="5"/>
          </p:nvPr>
        </p:nvSpPr>
        <p:spPr/>
        <p:txBody>
          <a:bodyPr/>
          <a:lstStyle/>
          <a:p>
            <a:fld id="{303A7350-5235-4471-83CB-C566E33F8B14}" type="slidenum">
              <a:rPr lang="en-US" smtClean="0"/>
              <a:t>114</a:t>
            </a:fld>
            <a:endParaRPr lang="en-US"/>
          </a:p>
        </p:txBody>
      </p:sp>
    </p:spTree>
    <p:extLst>
      <p:ext uri="{BB962C8B-B14F-4D97-AF65-F5344CB8AC3E}">
        <p14:creationId xmlns:p14="http://schemas.microsoft.com/office/powerpoint/2010/main" val="1808180456"/>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115</a:t>
            </a:fld>
            <a:endParaRPr lang="en-US"/>
          </a:p>
        </p:txBody>
      </p:sp>
    </p:spTree>
    <p:extLst>
      <p:ext uri="{BB962C8B-B14F-4D97-AF65-F5344CB8AC3E}">
        <p14:creationId xmlns:p14="http://schemas.microsoft.com/office/powerpoint/2010/main" val="2990604112"/>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37F06C-5B3C-0D68-4F57-420FCCE450B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F1E1625-BFEF-74A1-68E3-82994B14368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F394D6E-15E2-3FFE-EC0D-B802841F37C7}"/>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1F4F5B9B-D212-A8C4-7871-2D47B4B8C4D8}"/>
              </a:ext>
            </a:extLst>
          </p:cNvPr>
          <p:cNvSpPr>
            <a:spLocks noGrp="1"/>
          </p:cNvSpPr>
          <p:nvPr>
            <p:ph type="sldNum" sz="quarter" idx="5"/>
          </p:nvPr>
        </p:nvSpPr>
        <p:spPr/>
        <p:txBody>
          <a:bodyPr/>
          <a:lstStyle/>
          <a:p>
            <a:fld id="{303A7350-5235-4471-83CB-C566E33F8B14}" type="slidenum">
              <a:rPr lang="en-US" smtClean="0"/>
              <a:t>116</a:t>
            </a:fld>
            <a:endParaRPr lang="en-US"/>
          </a:p>
        </p:txBody>
      </p:sp>
    </p:spTree>
    <p:extLst>
      <p:ext uri="{BB962C8B-B14F-4D97-AF65-F5344CB8AC3E}">
        <p14:creationId xmlns:p14="http://schemas.microsoft.com/office/powerpoint/2010/main" val="40780626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9</a:t>
            </a:fld>
            <a:endParaRPr lang="en-US"/>
          </a:p>
        </p:txBody>
      </p:sp>
    </p:spTree>
    <p:extLst>
      <p:ext uri="{BB962C8B-B14F-4D97-AF65-F5344CB8AC3E}">
        <p14:creationId xmlns:p14="http://schemas.microsoft.com/office/powerpoint/2010/main" val="329918292"/>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119</a:t>
            </a:fld>
            <a:endParaRPr lang="en-US"/>
          </a:p>
        </p:txBody>
      </p:sp>
    </p:spTree>
    <p:extLst>
      <p:ext uri="{BB962C8B-B14F-4D97-AF65-F5344CB8AC3E}">
        <p14:creationId xmlns:p14="http://schemas.microsoft.com/office/powerpoint/2010/main" val="26585300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1C9EFB-247F-4FEA-AF59-A4C644C3CE9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DD3C705-D80E-4E38-B3F2-27C65BABB3B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C7E5FBF-A054-4AFA-BB84-6B026DE4DAB6}"/>
              </a:ext>
            </a:extLst>
          </p:cNvPr>
          <p:cNvSpPr>
            <a:spLocks noGrp="1"/>
          </p:cNvSpPr>
          <p:nvPr>
            <p:ph type="dt" sz="half" idx="10"/>
          </p:nvPr>
        </p:nvSpPr>
        <p:spPr/>
        <p:txBody>
          <a:bodyPr/>
          <a:lstStyle/>
          <a:p>
            <a:fld id="{43B4C23C-8E10-4EC1-BE78-AEC21A409AE6}" type="datetimeFigureOut">
              <a:rPr lang="en-US" smtClean="0"/>
              <a:t>7/31/2025</a:t>
            </a:fld>
            <a:endParaRPr lang="en-US"/>
          </a:p>
        </p:txBody>
      </p:sp>
      <p:sp>
        <p:nvSpPr>
          <p:cNvPr id="5" name="Footer Placeholder 4">
            <a:extLst>
              <a:ext uri="{FF2B5EF4-FFF2-40B4-BE49-F238E27FC236}">
                <a16:creationId xmlns:a16="http://schemas.microsoft.com/office/drawing/2014/main" id="{D5916EF4-544A-4B78-860D-93E70005397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331172-3573-45C8-88CC-A5682553682B}"/>
              </a:ext>
            </a:extLst>
          </p:cNvPr>
          <p:cNvSpPr>
            <a:spLocks noGrp="1"/>
          </p:cNvSpPr>
          <p:nvPr>
            <p:ph type="sldNum" sz="quarter" idx="12"/>
          </p:nvPr>
        </p:nvSpPr>
        <p:spPr/>
        <p:txBody>
          <a:bodyPr/>
          <a:lstStyle/>
          <a:p>
            <a:fld id="{63778D45-874B-4AF7-BDEA-914DF75D1577}" type="slidenum">
              <a:rPr lang="en-US" smtClean="0"/>
              <a:t>‹#›</a:t>
            </a:fld>
            <a:endParaRPr lang="en-US"/>
          </a:p>
        </p:txBody>
      </p:sp>
    </p:spTree>
    <p:extLst>
      <p:ext uri="{BB962C8B-B14F-4D97-AF65-F5344CB8AC3E}">
        <p14:creationId xmlns:p14="http://schemas.microsoft.com/office/powerpoint/2010/main" val="1820981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39EC60-6539-4463-9AF2-EEDB3BE72B5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96EC29A-C12B-41C4-AC9B-C85C063A6C0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A2A8F37-9BE7-4730-AF15-3F6280FDEAC7}"/>
              </a:ext>
            </a:extLst>
          </p:cNvPr>
          <p:cNvSpPr>
            <a:spLocks noGrp="1"/>
          </p:cNvSpPr>
          <p:nvPr>
            <p:ph type="dt" sz="half" idx="10"/>
          </p:nvPr>
        </p:nvSpPr>
        <p:spPr/>
        <p:txBody>
          <a:bodyPr/>
          <a:lstStyle/>
          <a:p>
            <a:fld id="{43B4C23C-8E10-4EC1-BE78-AEC21A409AE6}" type="datetimeFigureOut">
              <a:rPr lang="en-US" smtClean="0"/>
              <a:t>7/31/2025</a:t>
            </a:fld>
            <a:endParaRPr lang="en-US"/>
          </a:p>
        </p:txBody>
      </p:sp>
      <p:sp>
        <p:nvSpPr>
          <p:cNvPr id="5" name="Footer Placeholder 4">
            <a:extLst>
              <a:ext uri="{FF2B5EF4-FFF2-40B4-BE49-F238E27FC236}">
                <a16:creationId xmlns:a16="http://schemas.microsoft.com/office/drawing/2014/main" id="{55745C73-128A-4A44-B3B9-949F0E4B653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F655777-1BFA-4D07-AA69-B4D21C163CC2}"/>
              </a:ext>
            </a:extLst>
          </p:cNvPr>
          <p:cNvSpPr>
            <a:spLocks noGrp="1"/>
          </p:cNvSpPr>
          <p:nvPr>
            <p:ph type="sldNum" sz="quarter" idx="12"/>
          </p:nvPr>
        </p:nvSpPr>
        <p:spPr/>
        <p:txBody>
          <a:bodyPr/>
          <a:lstStyle/>
          <a:p>
            <a:fld id="{63778D45-874B-4AF7-BDEA-914DF75D1577}" type="slidenum">
              <a:rPr lang="en-US" smtClean="0"/>
              <a:t>‹#›</a:t>
            </a:fld>
            <a:endParaRPr lang="en-US"/>
          </a:p>
        </p:txBody>
      </p:sp>
    </p:spTree>
    <p:extLst>
      <p:ext uri="{BB962C8B-B14F-4D97-AF65-F5344CB8AC3E}">
        <p14:creationId xmlns:p14="http://schemas.microsoft.com/office/powerpoint/2010/main" val="6075275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E193ABA-0609-4F87-BB9A-1493D6A60FE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284AB7F-B220-4CFC-B957-9B966B87FDD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056EE45-AC1F-4632-89F8-75F47F91F549}"/>
              </a:ext>
            </a:extLst>
          </p:cNvPr>
          <p:cNvSpPr>
            <a:spLocks noGrp="1"/>
          </p:cNvSpPr>
          <p:nvPr>
            <p:ph type="dt" sz="half" idx="10"/>
          </p:nvPr>
        </p:nvSpPr>
        <p:spPr/>
        <p:txBody>
          <a:bodyPr/>
          <a:lstStyle/>
          <a:p>
            <a:fld id="{43B4C23C-8E10-4EC1-BE78-AEC21A409AE6}" type="datetimeFigureOut">
              <a:rPr lang="en-US" smtClean="0"/>
              <a:t>7/31/2025</a:t>
            </a:fld>
            <a:endParaRPr lang="en-US"/>
          </a:p>
        </p:txBody>
      </p:sp>
      <p:sp>
        <p:nvSpPr>
          <p:cNvPr id="5" name="Footer Placeholder 4">
            <a:extLst>
              <a:ext uri="{FF2B5EF4-FFF2-40B4-BE49-F238E27FC236}">
                <a16:creationId xmlns:a16="http://schemas.microsoft.com/office/drawing/2014/main" id="{DF24D3D2-E21D-41B1-9272-E51DBE09F6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D3F86E-C55E-4DF0-894B-CD256C2AC5C2}"/>
              </a:ext>
            </a:extLst>
          </p:cNvPr>
          <p:cNvSpPr>
            <a:spLocks noGrp="1"/>
          </p:cNvSpPr>
          <p:nvPr>
            <p:ph type="sldNum" sz="quarter" idx="12"/>
          </p:nvPr>
        </p:nvSpPr>
        <p:spPr/>
        <p:txBody>
          <a:bodyPr/>
          <a:lstStyle/>
          <a:p>
            <a:fld id="{63778D45-874B-4AF7-BDEA-914DF75D1577}" type="slidenum">
              <a:rPr lang="en-US" smtClean="0"/>
              <a:t>‹#›</a:t>
            </a:fld>
            <a:endParaRPr lang="en-US"/>
          </a:p>
        </p:txBody>
      </p:sp>
    </p:spTree>
    <p:extLst>
      <p:ext uri="{BB962C8B-B14F-4D97-AF65-F5344CB8AC3E}">
        <p14:creationId xmlns:p14="http://schemas.microsoft.com/office/powerpoint/2010/main" val="3895625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70D495-97CD-4025-96DC-0C7D38B36A8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4B36BD7-30FC-4729-BEDC-D92B45B0647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839AD6-7898-485F-95F1-77E2DBD9CD8F}"/>
              </a:ext>
            </a:extLst>
          </p:cNvPr>
          <p:cNvSpPr>
            <a:spLocks noGrp="1"/>
          </p:cNvSpPr>
          <p:nvPr>
            <p:ph type="dt" sz="half" idx="10"/>
          </p:nvPr>
        </p:nvSpPr>
        <p:spPr/>
        <p:txBody>
          <a:bodyPr/>
          <a:lstStyle/>
          <a:p>
            <a:fld id="{43B4C23C-8E10-4EC1-BE78-AEC21A409AE6}" type="datetimeFigureOut">
              <a:rPr lang="en-US" smtClean="0"/>
              <a:t>7/31/2025</a:t>
            </a:fld>
            <a:endParaRPr lang="en-US"/>
          </a:p>
        </p:txBody>
      </p:sp>
      <p:sp>
        <p:nvSpPr>
          <p:cNvPr id="5" name="Footer Placeholder 4">
            <a:extLst>
              <a:ext uri="{FF2B5EF4-FFF2-40B4-BE49-F238E27FC236}">
                <a16:creationId xmlns:a16="http://schemas.microsoft.com/office/drawing/2014/main" id="{A9242F38-F26D-4B26-ACE5-D139795928D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D789299-5FFB-4FC9-B6FA-52C2C17682B7}"/>
              </a:ext>
            </a:extLst>
          </p:cNvPr>
          <p:cNvSpPr>
            <a:spLocks noGrp="1"/>
          </p:cNvSpPr>
          <p:nvPr>
            <p:ph type="sldNum" sz="quarter" idx="12"/>
          </p:nvPr>
        </p:nvSpPr>
        <p:spPr/>
        <p:txBody>
          <a:bodyPr/>
          <a:lstStyle/>
          <a:p>
            <a:fld id="{63778D45-874B-4AF7-BDEA-914DF75D1577}" type="slidenum">
              <a:rPr lang="en-US" smtClean="0"/>
              <a:t>‹#›</a:t>
            </a:fld>
            <a:endParaRPr lang="en-US"/>
          </a:p>
        </p:txBody>
      </p:sp>
    </p:spTree>
    <p:extLst>
      <p:ext uri="{BB962C8B-B14F-4D97-AF65-F5344CB8AC3E}">
        <p14:creationId xmlns:p14="http://schemas.microsoft.com/office/powerpoint/2010/main" val="34000472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31EE93-FB6A-424F-B9E4-0036A665E7F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D00343D-90AD-4353-B7FD-6178B619D68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8D90F56-6376-4D1E-BFB0-4BFC7D96EB78}"/>
              </a:ext>
            </a:extLst>
          </p:cNvPr>
          <p:cNvSpPr>
            <a:spLocks noGrp="1"/>
          </p:cNvSpPr>
          <p:nvPr>
            <p:ph type="dt" sz="half" idx="10"/>
          </p:nvPr>
        </p:nvSpPr>
        <p:spPr/>
        <p:txBody>
          <a:bodyPr/>
          <a:lstStyle/>
          <a:p>
            <a:fld id="{43B4C23C-8E10-4EC1-BE78-AEC21A409AE6}" type="datetimeFigureOut">
              <a:rPr lang="en-US" smtClean="0"/>
              <a:t>7/31/2025</a:t>
            </a:fld>
            <a:endParaRPr lang="en-US"/>
          </a:p>
        </p:txBody>
      </p:sp>
      <p:sp>
        <p:nvSpPr>
          <p:cNvPr id="5" name="Footer Placeholder 4">
            <a:extLst>
              <a:ext uri="{FF2B5EF4-FFF2-40B4-BE49-F238E27FC236}">
                <a16:creationId xmlns:a16="http://schemas.microsoft.com/office/drawing/2014/main" id="{87921F6E-B17B-4F37-9BFD-392396DAF4D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3DF437-EE36-4992-B533-A62D1DB2BCF6}"/>
              </a:ext>
            </a:extLst>
          </p:cNvPr>
          <p:cNvSpPr>
            <a:spLocks noGrp="1"/>
          </p:cNvSpPr>
          <p:nvPr>
            <p:ph type="sldNum" sz="quarter" idx="12"/>
          </p:nvPr>
        </p:nvSpPr>
        <p:spPr/>
        <p:txBody>
          <a:bodyPr/>
          <a:lstStyle/>
          <a:p>
            <a:fld id="{63778D45-874B-4AF7-BDEA-914DF75D1577}" type="slidenum">
              <a:rPr lang="en-US" smtClean="0"/>
              <a:t>‹#›</a:t>
            </a:fld>
            <a:endParaRPr lang="en-US"/>
          </a:p>
        </p:txBody>
      </p:sp>
    </p:spTree>
    <p:extLst>
      <p:ext uri="{BB962C8B-B14F-4D97-AF65-F5344CB8AC3E}">
        <p14:creationId xmlns:p14="http://schemas.microsoft.com/office/powerpoint/2010/main" val="9130303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4E1CA1-32AB-4316-9885-BE67A15DA2F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16CBC17-6D53-4CA4-987E-54BD27EDDFD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BF6EDAC-28E7-49EE-B59D-DAF5181777D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84DE826-49E1-4688-B998-B2F7BD49CD81}"/>
              </a:ext>
            </a:extLst>
          </p:cNvPr>
          <p:cNvSpPr>
            <a:spLocks noGrp="1"/>
          </p:cNvSpPr>
          <p:nvPr>
            <p:ph type="dt" sz="half" idx="10"/>
          </p:nvPr>
        </p:nvSpPr>
        <p:spPr/>
        <p:txBody>
          <a:bodyPr/>
          <a:lstStyle/>
          <a:p>
            <a:fld id="{43B4C23C-8E10-4EC1-BE78-AEC21A409AE6}" type="datetimeFigureOut">
              <a:rPr lang="en-US" smtClean="0"/>
              <a:t>7/31/2025</a:t>
            </a:fld>
            <a:endParaRPr lang="en-US"/>
          </a:p>
        </p:txBody>
      </p:sp>
      <p:sp>
        <p:nvSpPr>
          <p:cNvPr id="6" name="Footer Placeholder 5">
            <a:extLst>
              <a:ext uri="{FF2B5EF4-FFF2-40B4-BE49-F238E27FC236}">
                <a16:creationId xmlns:a16="http://schemas.microsoft.com/office/drawing/2014/main" id="{5EE1D6BB-CBEA-4A14-B4CF-FF5D8FC4620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942E714-BAE0-4C2F-9EA5-115B6F704EC1}"/>
              </a:ext>
            </a:extLst>
          </p:cNvPr>
          <p:cNvSpPr>
            <a:spLocks noGrp="1"/>
          </p:cNvSpPr>
          <p:nvPr>
            <p:ph type="sldNum" sz="quarter" idx="12"/>
          </p:nvPr>
        </p:nvSpPr>
        <p:spPr/>
        <p:txBody>
          <a:bodyPr/>
          <a:lstStyle/>
          <a:p>
            <a:fld id="{63778D45-874B-4AF7-BDEA-914DF75D1577}" type="slidenum">
              <a:rPr lang="en-US" smtClean="0"/>
              <a:t>‹#›</a:t>
            </a:fld>
            <a:endParaRPr lang="en-US"/>
          </a:p>
        </p:txBody>
      </p:sp>
    </p:spTree>
    <p:extLst>
      <p:ext uri="{BB962C8B-B14F-4D97-AF65-F5344CB8AC3E}">
        <p14:creationId xmlns:p14="http://schemas.microsoft.com/office/powerpoint/2010/main" val="7154811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B1EA4-8F9D-4201-B0F8-A9BF4EAB935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ED6BB62-458C-4429-A8ED-11C9948A099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169D709-2454-4BD3-BC05-2CED3D149E3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5038C10-4BF9-4105-9DB8-B9214CE9CEB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8C24426-877A-4B01-95DA-71AEBD9765C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C4D13F1-A00C-4EA0-A2FD-955AA885E616}"/>
              </a:ext>
            </a:extLst>
          </p:cNvPr>
          <p:cNvSpPr>
            <a:spLocks noGrp="1"/>
          </p:cNvSpPr>
          <p:nvPr>
            <p:ph type="dt" sz="half" idx="10"/>
          </p:nvPr>
        </p:nvSpPr>
        <p:spPr/>
        <p:txBody>
          <a:bodyPr/>
          <a:lstStyle/>
          <a:p>
            <a:fld id="{43B4C23C-8E10-4EC1-BE78-AEC21A409AE6}" type="datetimeFigureOut">
              <a:rPr lang="en-US" smtClean="0"/>
              <a:t>7/31/2025</a:t>
            </a:fld>
            <a:endParaRPr lang="en-US"/>
          </a:p>
        </p:txBody>
      </p:sp>
      <p:sp>
        <p:nvSpPr>
          <p:cNvPr id="8" name="Footer Placeholder 7">
            <a:extLst>
              <a:ext uri="{FF2B5EF4-FFF2-40B4-BE49-F238E27FC236}">
                <a16:creationId xmlns:a16="http://schemas.microsoft.com/office/drawing/2014/main" id="{F5F9AD41-74F8-4314-974E-F0FC101CCB5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78B4241-6642-466F-9641-01074328E37F}"/>
              </a:ext>
            </a:extLst>
          </p:cNvPr>
          <p:cNvSpPr>
            <a:spLocks noGrp="1"/>
          </p:cNvSpPr>
          <p:nvPr>
            <p:ph type="sldNum" sz="quarter" idx="12"/>
          </p:nvPr>
        </p:nvSpPr>
        <p:spPr/>
        <p:txBody>
          <a:bodyPr/>
          <a:lstStyle/>
          <a:p>
            <a:fld id="{63778D45-874B-4AF7-BDEA-914DF75D1577}" type="slidenum">
              <a:rPr lang="en-US" smtClean="0"/>
              <a:t>‹#›</a:t>
            </a:fld>
            <a:endParaRPr lang="en-US"/>
          </a:p>
        </p:txBody>
      </p:sp>
    </p:spTree>
    <p:extLst>
      <p:ext uri="{BB962C8B-B14F-4D97-AF65-F5344CB8AC3E}">
        <p14:creationId xmlns:p14="http://schemas.microsoft.com/office/powerpoint/2010/main" val="863442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049E4E-0278-48CD-B563-BFA20047469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41B0676-9A0E-41E9-8046-BCD586625062}"/>
              </a:ext>
            </a:extLst>
          </p:cNvPr>
          <p:cNvSpPr>
            <a:spLocks noGrp="1"/>
          </p:cNvSpPr>
          <p:nvPr>
            <p:ph type="dt" sz="half" idx="10"/>
          </p:nvPr>
        </p:nvSpPr>
        <p:spPr/>
        <p:txBody>
          <a:bodyPr/>
          <a:lstStyle/>
          <a:p>
            <a:fld id="{43B4C23C-8E10-4EC1-BE78-AEC21A409AE6}" type="datetimeFigureOut">
              <a:rPr lang="en-US" smtClean="0"/>
              <a:t>7/31/2025</a:t>
            </a:fld>
            <a:endParaRPr lang="en-US"/>
          </a:p>
        </p:txBody>
      </p:sp>
      <p:sp>
        <p:nvSpPr>
          <p:cNvPr id="4" name="Footer Placeholder 3">
            <a:extLst>
              <a:ext uri="{FF2B5EF4-FFF2-40B4-BE49-F238E27FC236}">
                <a16:creationId xmlns:a16="http://schemas.microsoft.com/office/drawing/2014/main" id="{A67BE729-FF47-46AC-8B63-A038D817AFD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44C8415-6A43-488F-B274-23A24CAEC96C}"/>
              </a:ext>
            </a:extLst>
          </p:cNvPr>
          <p:cNvSpPr>
            <a:spLocks noGrp="1"/>
          </p:cNvSpPr>
          <p:nvPr>
            <p:ph type="sldNum" sz="quarter" idx="12"/>
          </p:nvPr>
        </p:nvSpPr>
        <p:spPr/>
        <p:txBody>
          <a:bodyPr/>
          <a:lstStyle/>
          <a:p>
            <a:fld id="{63778D45-874B-4AF7-BDEA-914DF75D1577}" type="slidenum">
              <a:rPr lang="en-US" smtClean="0"/>
              <a:t>‹#›</a:t>
            </a:fld>
            <a:endParaRPr lang="en-US"/>
          </a:p>
        </p:txBody>
      </p:sp>
    </p:spTree>
    <p:extLst>
      <p:ext uri="{BB962C8B-B14F-4D97-AF65-F5344CB8AC3E}">
        <p14:creationId xmlns:p14="http://schemas.microsoft.com/office/powerpoint/2010/main" val="17867805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FB8CEAC-3258-449A-B569-4197056B8300}"/>
              </a:ext>
            </a:extLst>
          </p:cNvPr>
          <p:cNvSpPr>
            <a:spLocks noGrp="1"/>
          </p:cNvSpPr>
          <p:nvPr>
            <p:ph type="dt" sz="half" idx="10"/>
          </p:nvPr>
        </p:nvSpPr>
        <p:spPr/>
        <p:txBody>
          <a:bodyPr/>
          <a:lstStyle/>
          <a:p>
            <a:fld id="{43B4C23C-8E10-4EC1-BE78-AEC21A409AE6}" type="datetimeFigureOut">
              <a:rPr lang="en-US" smtClean="0"/>
              <a:t>7/31/2025</a:t>
            </a:fld>
            <a:endParaRPr lang="en-US"/>
          </a:p>
        </p:txBody>
      </p:sp>
      <p:sp>
        <p:nvSpPr>
          <p:cNvPr id="3" name="Footer Placeholder 2">
            <a:extLst>
              <a:ext uri="{FF2B5EF4-FFF2-40B4-BE49-F238E27FC236}">
                <a16:creationId xmlns:a16="http://schemas.microsoft.com/office/drawing/2014/main" id="{9AC195A0-46F4-4AE8-985D-A1D75F6AC42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55289DE-679B-454E-AD4B-E31E16F0CB26}"/>
              </a:ext>
            </a:extLst>
          </p:cNvPr>
          <p:cNvSpPr>
            <a:spLocks noGrp="1"/>
          </p:cNvSpPr>
          <p:nvPr>
            <p:ph type="sldNum" sz="quarter" idx="12"/>
          </p:nvPr>
        </p:nvSpPr>
        <p:spPr/>
        <p:txBody>
          <a:bodyPr/>
          <a:lstStyle/>
          <a:p>
            <a:fld id="{63778D45-874B-4AF7-BDEA-914DF75D1577}" type="slidenum">
              <a:rPr lang="en-US" smtClean="0"/>
              <a:t>‹#›</a:t>
            </a:fld>
            <a:endParaRPr lang="en-US"/>
          </a:p>
        </p:txBody>
      </p:sp>
    </p:spTree>
    <p:extLst>
      <p:ext uri="{BB962C8B-B14F-4D97-AF65-F5344CB8AC3E}">
        <p14:creationId xmlns:p14="http://schemas.microsoft.com/office/powerpoint/2010/main" val="37490044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A62C8B-10AF-477F-AC9E-5A720DCF189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F6D80CB-B621-4E69-8CEB-850B3A8D20B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E3EF743-CF52-4359-8D46-E9866B39939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6447F7F-F509-412E-B92A-894F4442D9A3}"/>
              </a:ext>
            </a:extLst>
          </p:cNvPr>
          <p:cNvSpPr>
            <a:spLocks noGrp="1"/>
          </p:cNvSpPr>
          <p:nvPr>
            <p:ph type="dt" sz="half" idx="10"/>
          </p:nvPr>
        </p:nvSpPr>
        <p:spPr/>
        <p:txBody>
          <a:bodyPr/>
          <a:lstStyle/>
          <a:p>
            <a:fld id="{43B4C23C-8E10-4EC1-BE78-AEC21A409AE6}" type="datetimeFigureOut">
              <a:rPr lang="en-US" smtClean="0"/>
              <a:t>7/31/2025</a:t>
            </a:fld>
            <a:endParaRPr lang="en-US"/>
          </a:p>
        </p:txBody>
      </p:sp>
      <p:sp>
        <p:nvSpPr>
          <p:cNvPr id="6" name="Footer Placeholder 5">
            <a:extLst>
              <a:ext uri="{FF2B5EF4-FFF2-40B4-BE49-F238E27FC236}">
                <a16:creationId xmlns:a16="http://schemas.microsoft.com/office/drawing/2014/main" id="{4EF35D43-F8A5-433F-86FB-219E39018CD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88B0799-086A-4315-AC03-EBD8AAACF7B0}"/>
              </a:ext>
            </a:extLst>
          </p:cNvPr>
          <p:cNvSpPr>
            <a:spLocks noGrp="1"/>
          </p:cNvSpPr>
          <p:nvPr>
            <p:ph type="sldNum" sz="quarter" idx="12"/>
          </p:nvPr>
        </p:nvSpPr>
        <p:spPr/>
        <p:txBody>
          <a:bodyPr/>
          <a:lstStyle/>
          <a:p>
            <a:fld id="{63778D45-874B-4AF7-BDEA-914DF75D1577}" type="slidenum">
              <a:rPr lang="en-US" smtClean="0"/>
              <a:t>‹#›</a:t>
            </a:fld>
            <a:endParaRPr lang="en-US"/>
          </a:p>
        </p:txBody>
      </p:sp>
    </p:spTree>
    <p:extLst>
      <p:ext uri="{BB962C8B-B14F-4D97-AF65-F5344CB8AC3E}">
        <p14:creationId xmlns:p14="http://schemas.microsoft.com/office/powerpoint/2010/main" val="21448655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42D85F-9E6A-4CF3-ADF6-FA9AF41090A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53C4463-9D85-4D86-A12C-47BCC0266ED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FDA0E32-5909-48BD-ACB1-4DF45958469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E64CF84-980C-45FF-9BAF-BE10D21F384F}"/>
              </a:ext>
            </a:extLst>
          </p:cNvPr>
          <p:cNvSpPr>
            <a:spLocks noGrp="1"/>
          </p:cNvSpPr>
          <p:nvPr>
            <p:ph type="dt" sz="half" idx="10"/>
          </p:nvPr>
        </p:nvSpPr>
        <p:spPr/>
        <p:txBody>
          <a:bodyPr/>
          <a:lstStyle/>
          <a:p>
            <a:fld id="{43B4C23C-8E10-4EC1-BE78-AEC21A409AE6}" type="datetimeFigureOut">
              <a:rPr lang="en-US" smtClean="0"/>
              <a:t>7/31/2025</a:t>
            </a:fld>
            <a:endParaRPr lang="en-US"/>
          </a:p>
        </p:txBody>
      </p:sp>
      <p:sp>
        <p:nvSpPr>
          <p:cNvPr id="6" name="Footer Placeholder 5">
            <a:extLst>
              <a:ext uri="{FF2B5EF4-FFF2-40B4-BE49-F238E27FC236}">
                <a16:creationId xmlns:a16="http://schemas.microsoft.com/office/drawing/2014/main" id="{79BE92BD-1612-453A-A2C7-D63E698C3FF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EEB4525-37D7-4144-87C4-0D329812A5BA}"/>
              </a:ext>
            </a:extLst>
          </p:cNvPr>
          <p:cNvSpPr>
            <a:spLocks noGrp="1"/>
          </p:cNvSpPr>
          <p:nvPr>
            <p:ph type="sldNum" sz="quarter" idx="12"/>
          </p:nvPr>
        </p:nvSpPr>
        <p:spPr/>
        <p:txBody>
          <a:bodyPr/>
          <a:lstStyle/>
          <a:p>
            <a:fld id="{63778D45-874B-4AF7-BDEA-914DF75D1577}" type="slidenum">
              <a:rPr lang="en-US" smtClean="0"/>
              <a:t>‹#›</a:t>
            </a:fld>
            <a:endParaRPr lang="en-US"/>
          </a:p>
        </p:txBody>
      </p:sp>
    </p:spTree>
    <p:extLst>
      <p:ext uri="{BB962C8B-B14F-4D97-AF65-F5344CB8AC3E}">
        <p14:creationId xmlns:p14="http://schemas.microsoft.com/office/powerpoint/2010/main" val="14058387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C61F0D8-5659-4CF1-89E0-88B2F1252A1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773EE59-E633-494B-8564-26ED8C8D145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4BB41C5-C028-4611-936B-030F5B09354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B4C23C-8E10-4EC1-BE78-AEC21A409AE6}" type="datetimeFigureOut">
              <a:rPr lang="en-US" smtClean="0"/>
              <a:t>7/31/2025</a:t>
            </a:fld>
            <a:endParaRPr lang="en-US"/>
          </a:p>
        </p:txBody>
      </p:sp>
      <p:sp>
        <p:nvSpPr>
          <p:cNvPr id="5" name="Footer Placeholder 4">
            <a:extLst>
              <a:ext uri="{FF2B5EF4-FFF2-40B4-BE49-F238E27FC236}">
                <a16:creationId xmlns:a16="http://schemas.microsoft.com/office/drawing/2014/main" id="{69AEB8E7-CD4C-4ECE-97E3-80D83E6BA18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C4A56DA-38FE-4EFB-95DD-3DC697CEE1A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778D45-874B-4AF7-BDEA-914DF75D1577}" type="slidenum">
              <a:rPr lang="en-US" smtClean="0"/>
              <a:t>‹#›</a:t>
            </a:fld>
            <a:endParaRPr lang="en-US"/>
          </a:p>
        </p:txBody>
      </p:sp>
    </p:spTree>
    <p:extLst>
      <p:ext uri="{BB962C8B-B14F-4D97-AF65-F5344CB8AC3E}">
        <p14:creationId xmlns:p14="http://schemas.microsoft.com/office/powerpoint/2010/main" val="6812967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5.png"/><Relationship Id="rId3" Type="http://schemas.openxmlformats.org/officeDocument/2006/relationships/image" Target="../media/image2230.png"/><Relationship Id="rId7" Type="http://schemas.openxmlformats.org/officeDocument/2006/relationships/image" Target="../media/image20.png"/><Relationship Id="rId12" Type="http://schemas.openxmlformats.org/officeDocument/2006/relationships/customXml" Target="../ink/ink20.xml"/><Relationship Id="rId2" Type="http://schemas.openxmlformats.org/officeDocument/2006/relationships/customXml" Target="../ink/ink17.xml"/><Relationship Id="rId1" Type="http://schemas.openxmlformats.org/officeDocument/2006/relationships/slideLayout" Target="../slideLayouts/slideLayout7.xml"/><Relationship Id="rId6" Type="http://schemas.openxmlformats.org/officeDocument/2006/relationships/image" Target="../media/image2511.png"/><Relationship Id="rId11" Type="http://schemas.openxmlformats.org/officeDocument/2006/relationships/image" Target="../media/image23.png"/><Relationship Id="rId5" Type="http://schemas.openxmlformats.org/officeDocument/2006/relationships/customXml" Target="../ink/ink18.xml"/><Relationship Id="rId10" Type="http://schemas.openxmlformats.org/officeDocument/2006/relationships/image" Target="../media/image22.png"/><Relationship Id="rId4" Type="http://schemas.openxmlformats.org/officeDocument/2006/relationships/image" Target="../media/image19.png"/><Relationship Id="rId9" Type="http://schemas.openxmlformats.org/officeDocument/2006/relationships/customXml" Target="../ink/ink19.xml"/></Relationships>
</file>

<file path=ppt/slides/_rels/slide100.xml.rels><?xml version="1.0" encoding="UTF-8" standalone="yes"?>
<Relationships xmlns="http://schemas.openxmlformats.org/package/2006/relationships"><Relationship Id="rId8" Type="http://schemas.openxmlformats.org/officeDocument/2006/relationships/customXml" Target="../ink/ink189.xml"/><Relationship Id="rId3" Type="http://schemas.openxmlformats.org/officeDocument/2006/relationships/customXml" Target="../ink/ink187.xml"/><Relationship Id="rId7" Type="http://schemas.openxmlformats.org/officeDocument/2006/relationships/image" Target="../media/image218.wmf"/><Relationship Id="rId2" Type="http://schemas.openxmlformats.org/officeDocument/2006/relationships/notesSlide" Target="../notesSlides/notesSlide76.xml"/><Relationship Id="rId1" Type="http://schemas.openxmlformats.org/officeDocument/2006/relationships/slideLayout" Target="../slideLayouts/slideLayout7.xml"/><Relationship Id="rId6" Type="http://schemas.openxmlformats.org/officeDocument/2006/relationships/oleObject" Target="../embeddings/oleObject5.bin"/><Relationship Id="rId5" Type="http://schemas.openxmlformats.org/officeDocument/2006/relationships/customXml" Target="../ink/ink188.xml"/><Relationship Id="rId4" Type="http://schemas.openxmlformats.org/officeDocument/2006/relationships/image" Target="../media/image2101.png"/><Relationship Id="rId9" Type="http://schemas.openxmlformats.org/officeDocument/2006/relationships/image" Target="../media/image218.png"/></Relationships>
</file>

<file path=ppt/slides/_rels/slide101.xml.rels><?xml version="1.0" encoding="UTF-8" standalone="yes"?>
<Relationships xmlns="http://schemas.openxmlformats.org/package/2006/relationships"><Relationship Id="rId3" Type="http://schemas.openxmlformats.org/officeDocument/2006/relationships/customXml" Target="../ink/ink190.xml"/><Relationship Id="rId7" Type="http://schemas.openxmlformats.org/officeDocument/2006/relationships/customXml" Target="../ink/ink193.xml"/><Relationship Id="rId2" Type="http://schemas.openxmlformats.org/officeDocument/2006/relationships/notesSlide" Target="../notesSlides/notesSlide77.xml"/><Relationship Id="rId1" Type="http://schemas.openxmlformats.org/officeDocument/2006/relationships/slideLayout" Target="../slideLayouts/slideLayout7.xml"/><Relationship Id="rId6" Type="http://schemas.openxmlformats.org/officeDocument/2006/relationships/customXml" Target="../ink/ink192.xml"/><Relationship Id="rId5" Type="http://schemas.openxmlformats.org/officeDocument/2006/relationships/customXml" Target="../ink/ink191.xml"/><Relationship Id="rId4" Type="http://schemas.openxmlformats.org/officeDocument/2006/relationships/image" Target="../media/image2101.png"/></Relationships>
</file>

<file path=ppt/slides/_rels/slide102.xml.rels><?xml version="1.0" encoding="UTF-8" standalone="yes"?>
<Relationships xmlns="http://schemas.openxmlformats.org/package/2006/relationships"><Relationship Id="rId8" Type="http://schemas.openxmlformats.org/officeDocument/2006/relationships/image" Target="../media/image1960.png"/><Relationship Id="rId3" Type="http://schemas.openxmlformats.org/officeDocument/2006/relationships/customXml" Target="../ink/ink194.xml"/><Relationship Id="rId7" Type="http://schemas.openxmlformats.org/officeDocument/2006/relationships/customXml" Target="../ink/ink195.xml"/><Relationship Id="rId2" Type="http://schemas.openxmlformats.org/officeDocument/2006/relationships/notesSlide" Target="../notesSlides/notesSlide78.xml"/><Relationship Id="rId1" Type="http://schemas.openxmlformats.org/officeDocument/2006/relationships/slideLayout" Target="../slideLayouts/slideLayout7.xml"/><Relationship Id="rId6" Type="http://schemas.openxmlformats.org/officeDocument/2006/relationships/image" Target="../media/image1861.png"/><Relationship Id="rId11" Type="http://schemas.openxmlformats.org/officeDocument/2006/relationships/image" Target="../media/image215.png"/><Relationship Id="rId10" Type="http://schemas.openxmlformats.org/officeDocument/2006/relationships/image" Target="../media/image214.png"/><Relationship Id="rId9" Type="http://schemas.openxmlformats.org/officeDocument/2006/relationships/customXml" Target="../ink/ink196.xml"/></Relationships>
</file>

<file path=ppt/slides/_rels/slide103.xml.rels><?xml version="1.0" encoding="UTF-8" standalone="yes"?>
<Relationships xmlns="http://schemas.openxmlformats.org/package/2006/relationships"><Relationship Id="rId8" Type="http://schemas.openxmlformats.org/officeDocument/2006/relationships/customXml" Target="../ink/ink201.xml"/><Relationship Id="rId3" Type="http://schemas.openxmlformats.org/officeDocument/2006/relationships/customXml" Target="../ink/ink197.xml"/><Relationship Id="rId7" Type="http://schemas.openxmlformats.org/officeDocument/2006/relationships/customXml" Target="../ink/ink200.xml"/><Relationship Id="rId2" Type="http://schemas.openxmlformats.org/officeDocument/2006/relationships/notesSlide" Target="../notesSlides/notesSlide79.xml"/><Relationship Id="rId1" Type="http://schemas.openxmlformats.org/officeDocument/2006/relationships/slideLayout" Target="../slideLayouts/slideLayout7.xml"/><Relationship Id="rId6" Type="http://schemas.openxmlformats.org/officeDocument/2006/relationships/customXml" Target="../ink/ink199.xml"/><Relationship Id="rId5" Type="http://schemas.openxmlformats.org/officeDocument/2006/relationships/customXml" Target="../ink/ink198.xml"/><Relationship Id="rId4" Type="http://schemas.openxmlformats.org/officeDocument/2006/relationships/image" Target="../media/image2050.png"/></Relationships>
</file>

<file path=ppt/slides/_rels/slide104.xml.rels><?xml version="1.0" encoding="UTF-8" standalone="yes"?>
<Relationships xmlns="http://schemas.openxmlformats.org/package/2006/relationships"><Relationship Id="rId3" Type="http://schemas.openxmlformats.org/officeDocument/2006/relationships/customXml" Target="../ink/ink202.xml"/><Relationship Id="rId2" Type="http://schemas.openxmlformats.org/officeDocument/2006/relationships/notesSlide" Target="../notesSlides/notesSlide80.xml"/><Relationship Id="rId1" Type="http://schemas.openxmlformats.org/officeDocument/2006/relationships/slideLayout" Target="../slideLayouts/slideLayout7.xml"/><Relationship Id="rId6" Type="http://schemas.openxmlformats.org/officeDocument/2006/relationships/customXml" Target="../ink/ink204.xml"/><Relationship Id="rId5" Type="http://schemas.openxmlformats.org/officeDocument/2006/relationships/customXml" Target="../ink/ink203.xml"/><Relationship Id="rId4" Type="http://schemas.openxmlformats.org/officeDocument/2006/relationships/image" Target="../media/image2050.png"/></Relationships>
</file>

<file path=ppt/slides/_rels/slide105.xml.rels><?xml version="1.0" encoding="UTF-8" standalone="yes"?>
<Relationships xmlns="http://schemas.openxmlformats.org/package/2006/relationships"><Relationship Id="rId8" Type="http://schemas.openxmlformats.org/officeDocument/2006/relationships/image" Target="../media/image222.png"/><Relationship Id="rId3" Type="http://schemas.openxmlformats.org/officeDocument/2006/relationships/image" Target="../media/image219.png"/><Relationship Id="rId7" Type="http://schemas.openxmlformats.org/officeDocument/2006/relationships/image" Target="../media/image221.png"/><Relationship Id="rId2" Type="http://schemas.openxmlformats.org/officeDocument/2006/relationships/notesSlide" Target="../notesSlides/notesSlide81.xml"/><Relationship Id="rId1" Type="http://schemas.openxmlformats.org/officeDocument/2006/relationships/slideLayout" Target="../slideLayouts/slideLayout7.xml"/><Relationship Id="rId6" Type="http://schemas.openxmlformats.org/officeDocument/2006/relationships/image" Target="../media/image2080.png"/><Relationship Id="rId5" Type="http://schemas.openxmlformats.org/officeDocument/2006/relationships/customXml" Target="../ink/ink205.xml"/><Relationship Id="rId10" Type="http://schemas.openxmlformats.org/officeDocument/2006/relationships/image" Target="../media/image2100.png"/><Relationship Id="rId4" Type="http://schemas.openxmlformats.org/officeDocument/2006/relationships/image" Target="../media/image220.png"/><Relationship Id="rId9" Type="http://schemas.openxmlformats.org/officeDocument/2006/relationships/customXml" Target="../ink/ink206.xml"/></Relationships>
</file>

<file path=ppt/slides/_rels/slide106.xml.rels><?xml version="1.0" encoding="UTF-8" standalone="yes"?>
<Relationships xmlns="http://schemas.openxmlformats.org/package/2006/relationships"><Relationship Id="rId8" Type="http://schemas.openxmlformats.org/officeDocument/2006/relationships/customXml" Target="../ink/ink210.xml"/><Relationship Id="rId3" Type="http://schemas.openxmlformats.org/officeDocument/2006/relationships/customXml" Target="../ink/ink207.xml"/><Relationship Id="rId7" Type="http://schemas.openxmlformats.org/officeDocument/2006/relationships/image" Target="../media/image1841.png"/><Relationship Id="rId2" Type="http://schemas.openxmlformats.org/officeDocument/2006/relationships/notesSlide" Target="../notesSlides/notesSlide82.xml"/><Relationship Id="rId1" Type="http://schemas.openxmlformats.org/officeDocument/2006/relationships/slideLayout" Target="../slideLayouts/slideLayout7.xml"/><Relationship Id="rId6" Type="http://schemas.openxmlformats.org/officeDocument/2006/relationships/customXml" Target="../ink/ink209.xml"/><Relationship Id="rId5" Type="http://schemas.openxmlformats.org/officeDocument/2006/relationships/customXml" Target="../ink/ink208.xml"/><Relationship Id="rId4" Type="http://schemas.openxmlformats.org/officeDocument/2006/relationships/image" Target="../media/image1831.png"/></Relationships>
</file>

<file path=ppt/slides/_rels/slide107.xml.rels><?xml version="1.0" encoding="UTF-8" standalone="yes"?>
<Relationships xmlns="http://schemas.openxmlformats.org/package/2006/relationships"><Relationship Id="rId3" Type="http://schemas.openxmlformats.org/officeDocument/2006/relationships/customXml" Target="../ink/ink211.xml"/><Relationship Id="rId2" Type="http://schemas.openxmlformats.org/officeDocument/2006/relationships/notesSlide" Target="../notesSlides/notesSlide83.xml"/><Relationship Id="rId1" Type="http://schemas.openxmlformats.org/officeDocument/2006/relationships/slideLayout" Target="../slideLayouts/slideLayout7.xml"/><Relationship Id="rId6" Type="http://schemas.openxmlformats.org/officeDocument/2006/relationships/image" Target="../media/image1831.png"/><Relationship Id="rId5" Type="http://schemas.openxmlformats.org/officeDocument/2006/relationships/customXml" Target="../ink/ink212.xml"/><Relationship Id="rId4" Type="http://schemas.openxmlformats.org/officeDocument/2006/relationships/image" Target="../media/image1841.png"/></Relationships>
</file>

<file path=ppt/slides/_rels/slide108.xml.rels><?xml version="1.0" encoding="UTF-8" standalone="yes"?>
<Relationships xmlns="http://schemas.openxmlformats.org/package/2006/relationships"><Relationship Id="rId8" Type="http://schemas.openxmlformats.org/officeDocument/2006/relationships/image" Target="../media/image224.png"/><Relationship Id="rId3" Type="http://schemas.openxmlformats.org/officeDocument/2006/relationships/image" Target="../media/image223.png"/><Relationship Id="rId7" Type="http://schemas.openxmlformats.org/officeDocument/2006/relationships/image" Target="../media/image1840.png"/><Relationship Id="rId2" Type="http://schemas.openxmlformats.org/officeDocument/2006/relationships/notesSlide" Target="../notesSlides/notesSlide84.xml"/><Relationship Id="rId1" Type="http://schemas.openxmlformats.org/officeDocument/2006/relationships/slideLayout" Target="../slideLayouts/slideLayout7.xml"/><Relationship Id="rId6" Type="http://schemas.openxmlformats.org/officeDocument/2006/relationships/customXml" Target="../ink/ink214.xml"/><Relationship Id="rId11" Type="http://schemas.openxmlformats.org/officeDocument/2006/relationships/image" Target="../media/image225.png"/><Relationship Id="rId5" Type="http://schemas.openxmlformats.org/officeDocument/2006/relationships/image" Target="../media/image1830.png"/><Relationship Id="rId10" Type="http://schemas.openxmlformats.org/officeDocument/2006/relationships/image" Target="../media/image1860.png"/><Relationship Id="rId4" Type="http://schemas.openxmlformats.org/officeDocument/2006/relationships/customXml" Target="../ink/ink213.xml"/><Relationship Id="rId9" Type="http://schemas.openxmlformats.org/officeDocument/2006/relationships/customXml" Target="../ink/ink215.xml"/></Relationships>
</file>

<file path=ppt/slides/_rels/slide109.xml.rels><?xml version="1.0" encoding="UTF-8" standalone="yes"?>
<Relationships xmlns="http://schemas.openxmlformats.org/package/2006/relationships"><Relationship Id="rId3" Type="http://schemas.openxmlformats.org/officeDocument/2006/relationships/image" Target="../media/image226.png"/><Relationship Id="rId2" Type="http://schemas.openxmlformats.org/officeDocument/2006/relationships/notesSlide" Target="../notesSlides/notesSlide85.xml"/><Relationship Id="rId1" Type="http://schemas.openxmlformats.org/officeDocument/2006/relationships/slideLayout" Target="../slideLayouts/slideLayout7.xml"/><Relationship Id="rId4" Type="http://schemas.openxmlformats.org/officeDocument/2006/relationships/image" Target="../media/image227.png"/></Relationships>
</file>

<file path=ppt/slides/_rels/slide11.xml.rels><?xml version="1.0" encoding="UTF-8" standalone="yes"?>
<Relationships xmlns="http://schemas.openxmlformats.org/package/2006/relationships"><Relationship Id="rId3" Type="http://schemas.openxmlformats.org/officeDocument/2006/relationships/customXml" Target="../ink/ink21.xml"/><Relationship Id="rId7" Type="http://schemas.openxmlformats.org/officeDocument/2006/relationships/customXml" Target="../ink/ink22.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27.png"/></Relationships>
</file>

<file path=ppt/slides/_rels/slide110.xml.rels><?xml version="1.0" encoding="UTF-8" standalone="yes"?>
<Relationships xmlns="http://schemas.openxmlformats.org/package/2006/relationships"><Relationship Id="rId3" Type="http://schemas.openxmlformats.org/officeDocument/2006/relationships/image" Target="../media/image229.png"/><Relationship Id="rId7" Type="http://schemas.openxmlformats.org/officeDocument/2006/relationships/image" Target="../media/image1910.png"/><Relationship Id="rId2" Type="http://schemas.openxmlformats.org/officeDocument/2006/relationships/image" Target="../media/image228.png"/><Relationship Id="rId1" Type="http://schemas.openxmlformats.org/officeDocument/2006/relationships/slideLayout" Target="../slideLayouts/slideLayout7.xml"/><Relationship Id="rId6" Type="http://schemas.openxmlformats.org/officeDocument/2006/relationships/customXml" Target="../ink/ink217.xml"/><Relationship Id="rId5" Type="http://schemas.openxmlformats.org/officeDocument/2006/relationships/image" Target="../media/image1900.png"/><Relationship Id="rId4" Type="http://schemas.openxmlformats.org/officeDocument/2006/relationships/customXml" Target="../ink/ink216.xml"/></Relationships>
</file>

<file path=ppt/slides/_rels/slide111.xml.rels><?xml version="1.0" encoding="UTF-8" standalone="yes"?>
<Relationships xmlns="http://schemas.openxmlformats.org/package/2006/relationships"><Relationship Id="rId8" Type="http://schemas.openxmlformats.org/officeDocument/2006/relationships/image" Target="../media/image1930.png"/><Relationship Id="rId3" Type="http://schemas.openxmlformats.org/officeDocument/2006/relationships/image" Target="../media/image232.png"/><Relationship Id="rId7" Type="http://schemas.openxmlformats.org/officeDocument/2006/relationships/customXml" Target="../ink/ink218.xml"/><Relationship Id="rId2" Type="http://schemas.openxmlformats.org/officeDocument/2006/relationships/image" Target="../media/image231.png"/><Relationship Id="rId1" Type="http://schemas.openxmlformats.org/officeDocument/2006/relationships/slideLayout" Target="../slideLayouts/slideLayout7.xml"/><Relationship Id="rId6" Type="http://schemas.openxmlformats.org/officeDocument/2006/relationships/image" Target="../media/image235.png"/><Relationship Id="rId5" Type="http://schemas.openxmlformats.org/officeDocument/2006/relationships/image" Target="../media/image234.png"/><Relationship Id="rId10" Type="http://schemas.openxmlformats.org/officeDocument/2006/relationships/image" Target="../media/image1940.png"/><Relationship Id="rId4" Type="http://schemas.openxmlformats.org/officeDocument/2006/relationships/image" Target="../media/image233.png"/><Relationship Id="rId9" Type="http://schemas.openxmlformats.org/officeDocument/2006/relationships/customXml" Target="../ink/ink219.xml"/></Relationships>
</file>

<file path=ppt/slides/_rels/slide112.xml.rels><?xml version="1.0" encoding="UTF-8" standalone="yes"?>
<Relationships xmlns="http://schemas.openxmlformats.org/package/2006/relationships"><Relationship Id="rId3" Type="http://schemas.openxmlformats.org/officeDocument/2006/relationships/image" Target="../media/image2140.png"/><Relationship Id="rId7" Type="http://schemas.openxmlformats.org/officeDocument/2006/relationships/customXml" Target="../ink/ink223.xml"/><Relationship Id="rId2" Type="http://schemas.openxmlformats.org/officeDocument/2006/relationships/customXml" Target="../ink/ink220.xml"/><Relationship Id="rId1" Type="http://schemas.openxmlformats.org/officeDocument/2006/relationships/slideLayout" Target="../slideLayouts/slideLayout7.xml"/><Relationship Id="rId6" Type="http://schemas.openxmlformats.org/officeDocument/2006/relationships/image" Target="../media/image2150.png"/><Relationship Id="rId5" Type="http://schemas.openxmlformats.org/officeDocument/2006/relationships/customXml" Target="../ink/ink222.xml"/><Relationship Id="rId4" Type="http://schemas.openxmlformats.org/officeDocument/2006/relationships/customXml" Target="../ink/ink221.xml"/></Relationships>
</file>

<file path=ppt/slides/_rels/slide113.xml.rels><?xml version="1.0" encoding="UTF-8" standalone="yes"?>
<Relationships xmlns="http://schemas.openxmlformats.org/package/2006/relationships"><Relationship Id="rId8" Type="http://schemas.openxmlformats.org/officeDocument/2006/relationships/image" Target="../media/image2321.png"/><Relationship Id="rId3" Type="http://schemas.openxmlformats.org/officeDocument/2006/relationships/customXml" Target="../ink/ink224.xml"/><Relationship Id="rId7" Type="http://schemas.openxmlformats.org/officeDocument/2006/relationships/customXml" Target="../ink/ink226.xml"/><Relationship Id="rId2" Type="http://schemas.openxmlformats.org/officeDocument/2006/relationships/notesSlide" Target="../notesSlides/notesSlide86.xml"/><Relationship Id="rId1" Type="http://schemas.openxmlformats.org/officeDocument/2006/relationships/slideLayout" Target="../slideLayouts/slideLayout7.xml"/><Relationship Id="rId6" Type="http://schemas.openxmlformats.org/officeDocument/2006/relationships/image" Target="../media/image2311.png"/><Relationship Id="rId5" Type="http://schemas.openxmlformats.org/officeDocument/2006/relationships/customXml" Target="../ink/ink225.xml"/><Relationship Id="rId4" Type="http://schemas.openxmlformats.org/officeDocument/2006/relationships/image" Target="../media/image2150.png"/></Relationships>
</file>

<file path=ppt/slides/_rels/slide114.xml.rels><?xml version="1.0" encoding="UTF-8" standalone="yes"?>
<Relationships xmlns="http://schemas.openxmlformats.org/package/2006/relationships"><Relationship Id="rId3" Type="http://schemas.openxmlformats.org/officeDocument/2006/relationships/customXml" Target="../ink/ink227.xml"/><Relationship Id="rId2" Type="http://schemas.openxmlformats.org/officeDocument/2006/relationships/notesSlide" Target="../notesSlides/notesSlide87.xml"/><Relationship Id="rId1" Type="http://schemas.openxmlformats.org/officeDocument/2006/relationships/slideLayout" Target="../slideLayouts/slideLayout7.xml"/><Relationship Id="rId6" Type="http://schemas.openxmlformats.org/officeDocument/2006/relationships/customXml" Target="../ink/ink229.xml"/><Relationship Id="rId5" Type="http://schemas.openxmlformats.org/officeDocument/2006/relationships/customXml" Target="../ink/ink228.xml"/><Relationship Id="rId4" Type="http://schemas.openxmlformats.org/officeDocument/2006/relationships/image" Target="../media/image2320.png"/></Relationships>
</file>

<file path=ppt/slides/_rels/slide115.xml.rels><?xml version="1.0" encoding="UTF-8" standalone="yes"?>
<Relationships xmlns="http://schemas.openxmlformats.org/package/2006/relationships"><Relationship Id="rId8" Type="http://schemas.openxmlformats.org/officeDocument/2006/relationships/customXml" Target="../ink/ink232.xml"/><Relationship Id="rId13" Type="http://schemas.openxmlformats.org/officeDocument/2006/relationships/image" Target="../media/image2210.png"/><Relationship Id="rId3" Type="http://schemas.openxmlformats.org/officeDocument/2006/relationships/image" Target="../media/image236.png"/><Relationship Id="rId7" Type="http://schemas.openxmlformats.org/officeDocument/2006/relationships/image" Target="../media/image2180.png"/><Relationship Id="rId12" Type="http://schemas.openxmlformats.org/officeDocument/2006/relationships/customXml" Target="../ink/ink234.xml"/><Relationship Id="rId2" Type="http://schemas.openxmlformats.org/officeDocument/2006/relationships/notesSlide" Target="../notesSlides/notesSlide88.xml"/><Relationship Id="rId16" Type="http://schemas.openxmlformats.org/officeDocument/2006/relationships/image" Target="../media/image237.png"/><Relationship Id="rId1" Type="http://schemas.openxmlformats.org/officeDocument/2006/relationships/slideLayout" Target="../slideLayouts/slideLayout7.xml"/><Relationship Id="rId6" Type="http://schemas.openxmlformats.org/officeDocument/2006/relationships/customXml" Target="../ink/ink231.xml"/><Relationship Id="rId11" Type="http://schemas.openxmlformats.org/officeDocument/2006/relationships/image" Target="../media/image2200.png"/><Relationship Id="rId5" Type="http://schemas.openxmlformats.org/officeDocument/2006/relationships/image" Target="../media/image2170.png"/><Relationship Id="rId15" Type="http://schemas.openxmlformats.org/officeDocument/2006/relationships/image" Target="../media/image2220.png"/><Relationship Id="rId10" Type="http://schemas.openxmlformats.org/officeDocument/2006/relationships/customXml" Target="../ink/ink233.xml"/><Relationship Id="rId4" Type="http://schemas.openxmlformats.org/officeDocument/2006/relationships/customXml" Target="../ink/ink230.xml"/><Relationship Id="rId9" Type="http://schemas.openxmlformats.org/officeDocument/2006/relationships/image" Target="../media/image2190.png"/><Relationship Id="rId14" Type="http://schemas.openxmlformats.org/officeDocument/2006/relationships/customXml" Target="../ink/ink235.xml"/></Relationships>
</file>

<file path=ppt/slides/_rels/slide116.xml.rels><?xml version="1.0" encoding="UTF-8" standalone="yes"?>
<Relationships xmlns="http://schemas.openxmlformats.org/package/2006/relationships"><Relationship Id="rId3" Type="http://schemas.openxmlformats.org/officeDocument/2006/relationships/image" Target="../media/image238.png"/><Relationship Id="rId7" Type="http://schemas.openxmlformats.org/officeDocument/2006/relationships/image" Target="../media/image2380.png"/><Relationship Id="rId2" Type="http://schemas.openxmlformats.org/officeDocument/2006/relationships/notesSlide" Target="../notesSlides/notesSlide89.xml"/><Relationship Id="rId1" Type="http://schemas.openxmlformats.org/officeDocument/2006/relationships/slideLayout" Target="../slideLayouts/slideLayout7.xml"/><Relationship Id="rId6" Type="http://schemas.openxmlformats.org/officeDocument/2006/relationships/customXml" Target="../ink/ink236.xml"/><Relationship Id="rId5" Type="http://schemas.openxmlformats.org/officeDocument/2006/relationships/image" Target="../media/image241.png"/><Relationship Id="rId4" Type="http://schemas.openxmlformats.org/officeDocument/2006/relationships/image" Target="../media/image239.png"/></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8" Type="http://schemas.openxmlformats.org/officeDocument/2006/relationships/customXml" Target="../ink/ink237.xml"/><Relationship Id="rId13" Type="http://schemas.openxmlformats.org/officeDocument/2006/relationships/image" Target="../media/image252.png"/><Relationship Id="rId3" Type="http://schemas.openxmlformats.org/officeDocument/2006/relationships/image" Target="../media/image243.png"/><Relationship Id="rId7" Type="http://schemas.openxmlformats.org/officeDocument/2006/relationships/image" Target="../media/image247.png"/><Relationship Id="rId12" Type="http://schemas.openxmlformats.org/officeDocument/2006/relationships/customXml" Target="../ink/ink238.xml"/><Relationship Id="rId2" Type="http://schemas.openxmlformats.org/officeDocument/2006/relationships/image" Target="../media/image242.png"/><Relationship Id="rId1" Type="http://schemas.openxmlformats.org/officeDocument/2006/relationships/slideLayout" Target="../slideLayouts/slideLayout7.xml"/><Relationship Id="rId6" Type="http://schemas.openxmlformats.org/officeDocument/2006/relationships/image" Target="../media/image246.png"/><Relationship Id="rId11" Type="http://schemas.openxmlformats.org/officeDocument/2006/relationships/image" Target="../media/image249.png"/><Relationship Id="rId5" Type="http://schemas.openxmlformats.org/officeDocument/2006/relationships/image" Target="../media/image245.png"/><Relationship Id="rId10" Type="http://schemas.openxmlformats.org/officeDocument/2006/relationships/image" Target="../media/image248.png"/><Relationship Id="rId4" Type="http://schemas.openxmlformats.org/officeDocument/2006/relationships/image" Target="../media/image244.png"/><Relationship Id="rId9" Type="http://schemas.openxmlformats.org/officeDocument/2006/relationships/image" Target="../media/image2240.png"/></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customXml" Target="../ink/ink23.xml"/><Relationship Id="rId7" Type="http://schemas.openxmlformats.org/officeDocument/2006/relationships/customXml" Target="../ink/ink24.xm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410.png"/></Relationships>
</file>

<file path=ppt/slides/_rels/slide120.xml.rels><?xml version="1.0" encoding="UTF-8" standalone="yes"?>
<Relationships xmlns="http://schemas.openxmlformats.org/package/2006/relationships"><Relationship Id="rId8" Type="http://schemas.openxmlformats.org/officeDocument/2006/relationships/image" Target="../media/image1460.png"/><Relationship Id="rId3" Type="http://schemas.openxmlformats.org/officeDocument/2006/relationships/customXml" Target="../ink/ink239.xml"/><Relationship Id="rId7" Type="http://schemas.openxmlformats.org/officeDocument/2006/relationships/customXml" Target="../ink/ink241.xml"/><Relationship Id="rId2" Type="http://schemas.openxmlformats.org/officeDocument/2006/relationships/image" Target="../media/image253.png"/><Relationship Id="rId1" Type="http://schemas.openxmlformats.org/officeDocument/2006/relationships/slideLayout" Target="../slideLayouts/slideLayout7.xml"/><Relationship Id="rId6" Type="http://schemas.openxmlformats.org/officeDocument/2006/relationships/image" Target="../media/image1450.png"/><Relationship Id="rId5" Type="http://schemas.openxmlformats.org/officeDocument/2006/relationships/customXml" Target="../ink/ink240.xml"/><Relationship Id="rId4" Type="http://schemas.openxmlformats.org/officeDocument/2006/relationships/image" Target="../media/image1440.png"/></Relationships>
</file>

<file path=ppt/slides/_rels/slide13.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customXml" Target="../ink/ink25.xml"/><Relationship Id="rId7" Type="http://schemas.openxmlformats.org/officeDocument/2006/relationships/image" Target="../media/image28.png"/><Relationship Id="rId12" Type="http://schemas.openxmlformats.org/officeDocument/2006/relationships/image" Target="../media/image32.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16.png"/><Relationship Id="rId11" Type="http://schemas.openxmlformats.org/officeDocument/2006/relationships/customXml" Target="../ink/ink26.xml"/><Relationship Id="rId5" Type="http://schemas.openxmlformats.org/officeDocument/2006/relationships/image" Target="../media/image15.png"/><Relationship Id="rId10" Type="http://schemas.openxmlformats.org/officeDocument/2006/relationships/image" Target="../media/image31.png"/><Relationship Id="rId4" Type="http://schemas.openxmlformats.org/officeDocument/2006/relationships/image" Target="../media/image1410.png"/><Relationship Id="rId9" Type="http://schemas.openxmlformats.org/officeDocument/2006/relationships/image" Target="../media/image30.png"/></Relationships>
</file>

<file path=ppt/slides/_rels/slide14.xml.rels><?xml version="1.0" encoding="UTF-8" standalone="yes"?>
<Relationships xmlns="http://schemas.openxmlformats.org/package/2006/relationships"><Relationship Id="rId8" Type="http://schemas.openxmlformats.org/officeDocument/2006/relationships/image" Target="../media/image1410.png"/><Relationship Id="rId3" Type="http://schemas.openxmlformats.org/officeDocument/2006/relationships/customXml" Target="../ink/ink27.xml"/><Relationship Id="rId7" Type="http://schemas.openxmlformats.org/officeDocument/2006/relationships/customXml" Target="../ink/ink28.xml"/><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16.png"/><Relationship Id="rId11" Type="http://schemas.openxmlformats.org/officeDocument/2006/relationships/image" Target="../media/image30.png"/><Relationship Id="rId5" Type="http://schemas.openxmlformats.org/officeDocument/2006/relationships/image" Target="../media/image15.png"/><Relationship Id="rId10" Type="http://schemas.openxmlformats.org/officeDocument/2006/relationships/image" Target="../media/image29.png"/><Relationship Id="rId4" Type="http://schemas.openxmlformats.org/officeDocument/2006/relationships/image" Target="../media/image530.png"/><Relationship Id="rId9" Type="http://schemas.openxmlformats.org/officeDocument/2006/relationships/image" Target="../media/image28.png"/></Relationships>
</file>

<file path=ppt/slides/_rels/slide15.xml.rels><?xml version="1.0" encoding="UTF-8" standalone="yes"?>
<Relationships xmlns="http://schemas.openxmlformats.org/package/2006/relationships"><Relationship Id="rId8" Type="http://schemas.openxmlformats.org/officeDocument/2006/relationships/customXml" Target="../ink/ink31.xml"/><Relationship Id="rId13" Type="http://schemas.openxmlformats.org/officeDocument/2006/relationships/oleObject" Target="../embeddings/oleObject1.bin"/><Relationship Id="rId3" Type="http://schemas.openxmlformats.org/officeDocument/2006/relationships/customXml" Target="../ink/ink29.xml"/><Relationship Id="rId7" Type="http://schemas.openxmlformats.org/officeDocument/2006/relationships/customXml" Target="../ink/ink30.xml"/><Relationship Id="rId12" Type="http://schemas.openxmlformats.org/officeDocument/2006/relationships/image" Target="../media/image270.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18.png"/><Relationship Id="rId11" Type="http://schemas.openxmlformats.org/officeDocument/2006/relationships/customXml" Target="../ink/ink33.xml"/><Relationship Id="rId5" Type="http://schemas.openxmlformats.org/officeDocument/2006/relationships/image" Target="../media/image17.png"/><Relationship Id="rId10" Type="http://schemas.openxmlformats.org/officeDocument/2006/relationships/image" Target="../media/image251.png"/><Relationship Id="rId4" Type="http://schemas.openxmlformats.org/officeDocument/2006/relationships/image" Target="../media/image912.png"/><Relationship Id="rId9" Type="http://schemas.openxmlformats.org/officeDocument/2006/relationships/customXml" Target="../ink/ink32.xml"/><Relationship Id="rId14" Type="http://schemas.openxmlformats.org/officeDocument/2006/relationships/image" Target="../media/image33.wmf"/></Relationships>
</file>

<file path=ppt/slides/_rels/slide16.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2230.png"/><Relationship Id="rId7" Type="http://schemas.openxmlformats.org/officeDocument/2006/relationships/image" Target="../media/image2593.png"/><Relationship Id="rId2" Type="http://schemas.openxmlformats.org/officeDocument/2006/relationships/customXml" Target="../ink/ink34.xml"/><Relationship Id="rId1" Type="http://schemas.openxmlformats.org/officeDocument/2006/relationships/slideLayout" Target="../slideLayouts/slideLayout7.xml"/><Relationship Id="rId6" Type="http://schemas.openxmlformats.org/officeDocument/2006/relationships/customXml" Target="../ink/ink35.xml"/><Relationship Id="rId5" Type="http://schemas.openxmlformats.org/officeDocument/2006/relationships/image" Target="../media/image35.png"/><Relationship Id="rId10" Type="http://schemas.openxmlformats.org/officeDocument/2006/relationships/image" Target="../media/image37.png"/><Relationship Id="rId4" Type="http://schemas.openxmlformats.org/officeDocument/2006/relationships/image" Target="../media/image34.png"/><Relationship Id="rId9" Type="http://schemas.openxmlformats.org/officeDocument/2006/relationships/customXml" Target="../ink/ink36.xml"/></Relationships>
</file>

<file path=ppt/slides/_rels/slide17.xml.rels><?xml version="1.0" encoding="UTF-8" standalone="yes"?>
<Relationships xmlns="http://schemas.openxmlformats.org/package/2006/relationships"><Relationship Id="rId8" Type="http://schemas.openxmlformats.org/officeDocument/2006/relationships/image" Target="../media/image39.png"/><Relationship Id="rId13" Type="http://schemas.openxmlformats.org/officeDocument/2006/relationships/image" Target="../media/image42.png"/><Relationship Id="rId18" Type="http://schemas.openxmlformats.org/officeDocument/2006/relationships/image" Target="../media/image279.png"/><Relationship Id="rId3" Type="http://schemas.openxmlformats.org/officeDocument/2006/relationships/customXml" Target="../ink/ink37.xml"/><Relationship Id="rId7" Type="http://schemas.openxmlformats.org/officeDocument/2006/relationships/image" Target="../media/image38.png"/><Relationship Id="rId12" Type="http://schemas.openxmlformats.org/officeDocument/2006/relationships/image" Target="../media/image41.png"/><Relationship Id="rId17" Type="http://schemas.openxmlformats.org/officeDocument/2006/relationships/customXml" Target="../ink/ink41.xml"/><Relationship Id="rId2" Type="http://schemas.openxmlformats.org/officeDocument/2006/relationships/notesSlide" Target="../notesSlides/notesSlide15.xml"/><Relationship Id="rId16" Type="http://schemas.openxmlformats.org/officeDocument/2006/relationships/image" Target="../media/image278.png"/><Relationship Id="rId1" Type="http://schemas.openxmlformats.org/officeDocument/2006/relationships/slideLayout" Target="../slideLayouts/slideLayout7.xml"/><Relationship Id="rId6" Type="http://schemas.openxmlformats.org/officeDocument/2006/relationships/image" Target="../media/image16.png"/><Relationship Id="rId11" Type="http://schemas.openxmlformats.org/officeDocument/2006/relationships/image" Target="../media/image40.png"/><Relationship Id="rId5" Type="http://schemas.openxmlformats.org/officeDocument/2006/relationships/image" Target="../media/image15.png"/><Relationship Id="rId15" Type="http://schemas.openxmlformats.org/officeDocument/2006/relationships/customXml" Target="../ink/ink40.xml"/><Relationship Id="rId10" Type="http://schemas.openxmlformats.org/officeDocument/2006/relationships/customXml" Target="../ink/ink39.xml"/><Relationship Id="rId4" Type="http://schemas.openxmlformats.org/officeDocument/2006/relationships/image" Target="../media/image250.png"/><Relationship Id="rId9" Type="http://schemas.openxmlformats.org/officeDocument/2006/relationships/customXml" Target="../ink/ink38.xml"/><Relationship Id="rId14" Type="http://schemas.openxmlformats.org/officeDocument/2006/relationships/image" Target="../media/image43.png"/></Relationships>
</file>

<file path=ppt/slides/_rels/slide18.xml.rels><?xml version="1.0" encoding="UTF-8" standalone="yes"?>
<Relationships xmlns="http://schemas.openxmlformats.org/package/2006/relationships"><Relationship Id="rId8" Type="http://schemas.openxmlformats.org/officeDocument/2006/relationships/image" Target="../media/image41.png"/><Relationship Id="rId13" Type="http://schemas.openxmlformats.org/officeDocument/2006/relationships/customXml" Target="../ink/ink45.xml"/><Relationship Id="rId3" Type="http://schemas.openxmlformats.org/officeDocument/2006/relationships/image" Target="../media/image39.png"/><Relationship Id="rId7" Type="http://schemas.openxmlformats.org/officeDocument/2006/relationships/image" Target="../media/image40.png"/><Relationship Id="rId12" Type="http://schemas.openxmlformats.org/officeDocument/2006/relationships/image" Target="../media/image480.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customXml" Target="../ink/ink43.xml"/><Relationship Id="rId11" Type="http://schemas.openxmlformats.org/officeDocument/2006/relationships/customXml" Target="../ink/ink44.xml"/><Relationship Id="rId5" Type="http://schemas.openxmlformats.org/officeDocument/2006/relationships/image" Target="../media/image240.png"/><Relationship Id="rId10" Type="http://schemas.openxmlformats.org/officeDocument/2006/relationships/image" Target="../media/image43.png"/><Relationship Id="rId4" Type="http://schemas.openxmlformats.org/officeDocument/2006/relationships/customXml" Target="../ink/ink42.xml"/><Relationship Id="rId9" Type="http://schemas.openxmlformats.org/officeDocument/2006/relationships/image" Target="../media/image42.png"/><Relationship Id="rId14" Type="http://schemas.openxmlformats.org/officeDocument/2006/relationships/image" Target="../media/image490.png"/></Relationships>
</file>

<file path=ppt/slides/_rels/slide19.xml.rels><?xml version="1.0" encoding="UTF-8" standalone="yes"?>
<Relationships xmlns="http://schemas.openxmlformats.org/package/2006/relationships"><Relationship Id="rId8" Type="http://schemas.openxmlformats.org/officeDocument/2006/relationships/image" Target="../media/image44.png"/><Relationship Id="rId13" Type="http://schemas.openxmlformats.org/officeDocument/2006/relationships/image" Target="../media/image49.png"/><Relationship Id="rId3" Type="http://schemas.openxmlformats.org/officeDocument/2006/relationships/image" Target="../media/image280.png"/><Relationship Id="rId7" Type="http://schemas.openxmlformats.org/officeDocument/2006/relationships/customXml" Target="../ink/ink49.xml"/><Relationship Id="rId12" Type="http://schemas.openxmlformats.org/officeDocument/2006/relationships/image" Target="../media/image48.png"/><Relationship Id="rId2" Type="http://schemas.openxmlformats.org/officeDocument/2006/relationships/customXml" Target="../ink/ink46.xml"/><Relationship Id="rId16" Type="http://schemas.openxmlformats.org/officeDocument/2006/relationships/image" Target="../media/image51.png"/><Relationship Id="rId1" Type="http://schemas.openxmlformats.org/officeDocument/2006/relationships/slideLayout" Target="../slideLayouts/slideLayout7.xml"/><Relationship Id="rId6" Type="http://schemas.openxmlformats.org/officeDocument/2006/relationships/customXml" Target="../ink/ink48.xml"/><Relationship Id="rId11" Type="http://schemas.openxmlformats.org/officeDocument/2006/relationships/image" Target="../media/image47.png"/><Relationship Id="rId5" Type="http://schemas.openxmlformats.org/officeDocument/2006/relationships/image" Target="../media/image281.png"/><Relationship Id="rId15" Type="http://schemas.openxmlformats.org/officeDocument/2006/relationships/customXml" Target="../ink/ink50.xml"/><Relationship Id="rId10" Type="http://schemas.openxmlformats.org/officeDocument/2006/relationships/image" Target="../media/image46.png"/><Relationship Id="rId4" Type="http://schemas.openxmlformats.org/officeDocument/2006/relationships/customXml" Target="../ink/ink47.xml"/><Relationship Id="rId9" Type="http://schemas.openxmlformats.org/officeDocument/2006/relationships/image" Target="../media/image45.png"/><Relationship Id="rId14" Type="http://schemas.openxmlformats.org/officeDocument/2006/relationships/image" Target="../media/image50.png"/></Relationships>
</file>

<file path=ppt/slides/_rels/slide2.xml.rels><?xml version="1.0" encoding="UTF-8" standalone="yes"?>
<Relationships xmlns="http://schemas.openxmlformats.org/package/2006/relationships"><Relationship Id="rId3" Type="http://schemas.openxmlformats.org/officeDocument/2006/relationships/customXml" Target="../ink/ink2.xml"/><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customXml" Target="../ink/ink51.xml"/><Relationship Id="rId2" Type="http://schemas.openxmlformats.org/officeDocument/2006/relationships/image" Target="../media/image52.png"/><Relationship Id="rId1" Type="http://schemas.openxmlformats.org/officeDocument/2006/relationships/slideLayout" Target="../slideLayouts/slideLayout7.xml"/><Relationship Id="rId5" Type="http://schemas.openxmlformats.org/officeDocument/2006/relationships/image" Target="../media/image53.png"/><Relationship Id="rId4" Type="http://schemas.openxmlformats.org/officeDocument/2006/relationships/image" Target="../media/image670.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7.xml"/><Relationship Id="rId4" Type="http://schemas.openxmlformats.org/officeDocument/2006/relationships/image" Target="../media/image56.png"/></Relationships>
</file>

<file path=ppt/slides/_rels/slide23.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2241.png"/><Relationship Id="rId7" Type="http://schemas.openxmlformats.org/officeDocument/2006/relationships/image" Target="../media/image610.png"/><Relationship Id="rId12" Type="http://schemas.openxmlformats.org/officeDocument/2006/relationships/image" Target="../media/image61.png"/><Relationship Id="rId2" Type="http://schemas.openxmlformats.org/officeDocument/2006/relationships/customXml" Target="../ink/ink52.xml"/><Relationship Id="rId1" Type="http://schemas.openxmlformats.org/officeDocument/2006/relationships/slideLayout" Target="../slideLayouts/slideLayout7.xml"/><Relationship Id="rId6" Type="http://schemas.openxmlformats.org/officeDocument/2006/relationships/customXml" Target="../ink/ink53.xml"/><Relationship Id="rId11" Type="http://schemas.openxmlformats.org/officeDocument/2006/relationships/image" Target="../media/image910.png"/><Relationship Id="rId5" Type="http://schemas.openxmlformats.org/officeDocument/2006/relationships/image" Target="../media/image58.png"/><Relationship Id="rId10" Type="http://schemas.openxmlformats.org/officeDocument/2006/relationships/customXml" Target="../ink/ink54.xml"/><Relationship Id="rId4" Type="http://schemas.openxmlformats.org/officeDocument/2006/relationships/image" Target="../media/image57.png"/><Relationship Id="rId9" Type="http://schemas.openxmlformats.org/officeDocument/2006/relationships/image" Target="../media/image60.png"/></Relationships>
</file>

<file path=ppt/slides/_rels/slide24.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image" Target="../media/image2241.png"/><Relationship Id="rId7" Type="http://schemas.openxmlformats.org/officeDocument/2006/relationships/image" Target="../media/image63.png"/><Relationship Id="rId2" Type="http://schemas.openxmlformats.org/officeDocument/2006/relationships/customXml" Target="../ink/ink55.xml"/><Relationship Id="rId1" Type="http://schemas.openxmlformats.org/officeDocument/2006/relationships/slideLayout" Target="../slideLayouts/slideLayout7.xml"/><Relationship Id="rId6" Type="http://schemas.openxmlformats.org/officeDocument/2006/relationships/image" Target="../media/image62.png"/><Relationship Id="rId11" Type="http://schemas.openxmlformats.org/officeDocument/2006/relationships/image" Target="../media/image65.png"/><Relationship Id="rId5" Type="http://schemas.openxmlformats.org/officeDocument/2006/relationships/image" Target="../media/image160.png"/><Relationship Id="rId10" Type="http://schemas.openxmlformats.org/officeDocument/2006/relationships/image" Target="../media/image200.png"/><Relationship Id="rId4" Type="http://schemas.openxmlformats.org/officeDocument/2006/relationships/customXml" Target="../ink/ink56.xml"/><Relationship Id="rId9" Type="http://schemas.openxmlformats.org/officeDocument/2006/relationships/customXml" Target="../ink/ink57.xml"/></Relationships>
</file>

<file path=ppt/slides/_rels/slide25.xml.rels><?xml version="1.0" encoding="UTF-8" standalone="yes"?>
<Relationships xmlns="http://schemas.openxmlformats.org/package/2006/relationships"><Relationship Id="rId8" Type="http://schemas.openxmlformats.org/officeDocument/2006/relationships/image" Target="../media/image69.png"/><Relationship Id="rId3" Type="http://schemas.openxmlformats.org/officeDocument/2006/relationships/customXml" Target="../ink/ink58.xml"/><Relationship Id="rId7" Type="http://schemas.openxmlformats.org/officeDocument/2006/relationships/image" Target="../media/image68.pn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2241.png"/></Relationships>
</file>

<file path=ppt/slides/_rels/slide26.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customXml" Target="../ink/ink59.xml"/><Relationship Id="rId7" Type="http://schemas.openxmlformats.org/officeDocument/2006/relationships/image" Target="../media/image780.png"/><Relationship Id="rId12" Type="http://schemas.openxmlformats.org/officeDocument/2006/relationships/image" Target="../media/image230.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customXml" Target="../ink/ink60.xml"/><Relationship Id="rId11" Type="http://schemas.openxmlformats.org/officeDocument/2006/relationships/customXml" Target="../ink/ink61.xml"/><Relationship Id="rId5" Type="http://schemas.openxmlformats.org/officeDocument/2006/relationships/image" Target="../media/image70.png"/><Relationship Id="rId10" Type="http://schemas.openxmlformats.org/officeDocument/2006/relationships/image" Target="../media/image73.png"/><Relationship Id="rId4" Type="http://schemas.openxmlformats.org/officeDocument/2006/relationships/image" Target="../media/image290.png"/><Relationship Id="rId9" Type="http://schemas.openxmlformats.org/officeDocument/2006/relationships/image" Target="../media/image72.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75.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customXml" Target="../ink/ink4.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4.png"/><Relationship Id="rId11" Type="http://schemas.openxmlformats.org/officeDocument/2006/relationships/customXml" Target="../ink/ink5.xml"/><Relationship Id="rId5" Type="http://schemas.openxmlformats.org/officeDocument/2006/relationships/customXml" Target="../ink/ink3.xml"/><Relationship Id="rId10" Type="http://schemas.openxmlformats.org/officeDocument/2006/relationships/image" Target="../media/image7.png"/><Relationship Id="rId4" Type="http://schemas.openxmlformats.org/officeDocument/2006/relationships/image" Target="../media/image3.png"/><Relationship Id="rId9"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8" Type="http://schemas.openxmlformats.org/officeDocument/2006/relationships/image" Target="../media/image78.png"/><Relationship Id="rId3" Type="http://schemas.openxmlformats.org/officeDocument/2006/relationships/image" Target="../media/image2230.png"/><Relationship Id="rId7" Type="http://schemas.openxmlformats.org/officeDocument/2006/relationships/image" Target="../media/image77.png"/><Relationship Id="rId2" Type="http://schemas.openxmlformats.org/officeDocument/2006/relationships/customXml" Target="../ink/ink62.xml"/><Relationship Id="rId1" Type="http://schemas.openxmlformats.org/officeDocument/2006/relationships/slideLayout" Target="../slideLayouts/slideLayout7.xml"/><Relationship Id="rId6" Type="http://schemas.openxmlformats.org/officeDocument/2006/relationships/image" Target="../media/image310.png"/><Relationship Id="rId11" Type="http://schemas.openxmlformats.org/officeDocument/2006/relationships/image" Target="../media/image350.png"/><Relationship Id="rId5" Type="http://schemas.openxmlformats.org/officeDocument/2006/relationships/customXml" Target="../ink/ink63.xml"/><Relationship Id="rId10" Type="http://schemas.openxmlformats.org/officeDocument/2006/relationships/customXml" Target="../ink/ink64.xml"/><Relationship Id="rId4" Type="http://schemas.openxmlformats.org/officeDocument/2006/relationships/image" Target="../media/image76.png"/><Relationship Id="rId9" Type="http://schemas.openxmlformats.org/officeDocument/2006/relationships/image" Target="../media/image79.png"/></Relationships>
</file>

<file path=ppt/slides/_rels/slide32.xml.rels><?xml version="1.0" encoding="UTF-8" standalone="yes"?>
<Relationships xmlns="http://schemas.openxmlformats.org/package/2006/relationships"><Relationship Id="rId3" Type="http://schemas.openxmlformats.org/officeDocument/2006/relationships/image" Target="../media/image2230.png"/><Relationship Id="rId7" Type="http://schemas.openxmlformats.org/officeDocument/2006/relationships/image" Target="../media/image81.png"/><Relationship Id="rId2" Type="http://schemas.openxmlformats.org/officeDocument/2006/relationships/customXml" Target="../ink/ink65.xml"/><Relationship Id="rId1" Type="http://schemas.openxmlformats.org/officeDocument/2006/relationships/slideLayout" Target="../slideLayouts/slideLayout7.xml"/><Relationship Id="rId6" Type="http://schemas.openxmlformats.org/officeDocument/2006/relationships/image" Target="../media/image370.png"/><Relationship Id="rId5" Type="http://schemas.openxmlformats.org/officeDocument/2006/relationships/customXml" Target="../ink/ink66.xml"/><Relationship Id="rId4" Type="http://schemas.openxmlformats.org/officeDocument/2006/relationships/image" Target="../media/image80.png"/></Relationships>
</file>

<file path=ppt/slides/_rels/slide33.xml.rels><?xml version="1.0" encoding="UTF-8" standalone="yes"?>
<Relationships xmlns="http://schemas.openxmlformats.org/package/2006/relationships"><Relationship Id="rId8" Type="http://schemas.openxmlformats.org/officeDocument/2006/relationships/image" Target="../media/image84.png"/><Relationship Id="rId3" Type="http://schemas.openxmlformats.org/officeDocument/2006/relationships/image" Target="../media/image2230.png"/><Relationship Id="rId7" Type="http://schemas.openxmlformats.org/officeDocument/2006/relationships/image" Target="../media/image83.png"/><Relationship Id="rId2" Type="http://schemas.openxmlformats.org/officeDocument/2006/relationships/customXml" Target="../ink/ink67.xml"/><Relationship Id="rId1" Type="http://schemas.openxmlformats.org/officeDocument/2006/relationships/slideLayout" Target="../slideLayouts/slideLayout7.xml"/><Relationship Id="rId6" Type="http://schemas.openxmlformats.org/officeDocument/2006/relationships/image" Target="../media/image350.png"/><Relationship Id="rId11" Type="http://schemas.openxmlformats.org/officeDocument/2006/relationships/image" Target="../media/image85.png"/><Relationship Id="rId5" Type="http://schemas.openxmlformats.org/officeDocument/2006/relationships/customXml" Target="../ink/ink68.xml"/><Relationship Id="rId10" Type="http://schemas.openxmlformats.org/officeDocument/2006/relationships/image" Target="../media/image390.png"/><Relationship Id="rId4" Type="http://schemas.openxmlformats.org/officeDocument/2006/relationships/image" Target="../media/image82.png"/><Relationship Id="rId9" Type="http://schemas.openxmlformats.org/officeDocument/2006/relationships/customXml" Target="../ink/ink69.xml"/></Relationships>
</file>

<file path=ppt/slides/_rels/slide34.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8" Type="http://schemas.openxmlformats.org/officeDocument/2006/relationships/image" Target="../media/image88.png"/><Relationship Id="rId3" Type="http://schemas.openxmlformats.org/officeDocument/2006/relationships/customXml" Target="../ink/ink70.xml"/><Relationship Id="rId7" Type="http://schemas.openxmlformats.org/officeDocument/2006/relationships/image" Target="../media/image87.pn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1110.png"/><Relationship Id="rId11" Type="http://schemas.openxmlformats.org/officeDocument/2006/relationships/image" Target="../media/image90.png"/><Relationship Id="rId5" Type="http://schemas.openxmlformats.org/officeDocument/2006/relationships/customXml" Target="../ink/ink71.xml"/><Relationship Id="rId10" Type="http://schemas.openxmlformats.org/officeDocument/2006/relationships/customXml" Target="../ink/ink72.xml"/><Relationship Id="rId4" Type="http://schemas.openxmlformats.org/officeDocument/2006/relationships/image" Target="../media/image1011.png"/><Relationship Id="rId9" Type="http://schemas.openxmlformats.org/officeDocument/2006/relationships/image" Target="../media/image89.png"/></Relationships>
</file>

<file path=ppt/slides/_rels/slide36.xml.rels><?xml version="1.0" encoding="UTF-8" standalone="yes"?>
<Relationships xmlns="http://schemas.openxmlformats.org/package/2006/relationships"><Relationship Id="rId3" Type="http://schemas.openxmlformats.org/officeDocument/2006/relationships/customXml" Target="../ink/ink73.xml"/><Relationship Id="rId2" Type="http://schemas.openxmlformats.org/officeDocument/2006/relationships/notesSlide" Target="../notesSlides/notesSlide26.xml"/><Relationship Id="rId1" Type="http://schemas.openxmlformats.org/officeDocument/2006/relationships/slideLayout" Target="../slideLayouts/slideLayout7.xml"/><Relationship Id="rId5" Type="http://schemas.openxmlformats.org/officeDocument/2006/relationships/image" Target="../media/image91.png"/><Relationship Id="rId4" Type="http://schemas.openxmlformats.org/officeDocument/2006/relationships/image" Target="../media/image2241.png"/></Relationships>
</file>

<file path=ppt/slides/_rels/slide37.xml.rels><?xml version="1.0" encoding="UTF-8" standalone="yes"?>
<Relationships xmlns="http://schemas.openxmlformats.org/package/2006/relationships"><Relationship Id="rId3" Type="http://schemas.openxmlformats.org/officeDocument/2006/relationships/customXml" Target="../ink/ink74.xml"/><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92.png"/></Relationships>
</file>

<file path=ppt/slides/_rels/slide38.xml.rels><?xml version="1.0" encoding="UTF-8" standalone="yes"?>
<Relationships xmlns="http://schemas.openxmlformats.org/package/2006/relationships"><Relationship Id="rId3" Type="http://schemas.openxmlformats.org/officeDocument/2006/relationships/customXml" Target="../ink/ink75.xml"/><Relationship Id="rId2" Type="http://schemas.openxmlformats.org/officeDocument/2006/relationships/notesSlide" Target="../notesSlides/notesSlide28.xml"/><Relationship Id="rId1" Type="http://schemas.openxmlformats.org/officeDocument/2006/relationships/slideLayout" Target="../slideLayouts/slideLayout7.xml"/><Relationship Id="rId5" Type="http://schemas.openxmlformats.org/officeDocument/2006/relationships/image" Target="../media/image93.png"/><Relationship Id="rId4" Type="http://schemas.openxmlformats.org/officeDocument/2006/relationships/image" Target="../media/image2241.png"/></Relationships>
</file>

<file path=ppt/slides/_rels/slide39.xml.rels><?xml version="1.0" encoding="UTF-8" standalone="yes"?>
<Relationships xmlns="http://schemas.openxmlformats.org/package/2006/relationships"><Relationship Id="rId8" Type="http://schemas.openxmlformats.org/officeDocument/2006/relationships/image" Target="../media/image94.png"/><Relationship Id="rId13" Type="http://schemas.openxmlformats.org/officeDocument/2006/relationships/image" Target="../media/image98.png"/><Relationship Id="rId18" Type="http://schemas.openxmlformats.org/officeDocument/2006/relationships/customXml" Target="../ink/ink81.xml"/><Relationship Id="rId3" Type="http://schemas.openxmlformats.org/officeDocument/2006/relationships/image" Target="../media/image790.png"/><Relationship Id="rId7" Type="http://schemas.openxmlformats.org/officeDocument/2006/relationships/image" Target="../media/image810.png"/><Relationship Id="rId12" Type="http://schemas.openxmlformats.org/officeDocument/2006/relationships/image" Target="../media/image97.png"/><Relationship Id="rId17" Type="http://schemas.openxmlformats.org/officeDocument/2006/relationships/image" Target="../media/image101.png"/><Relationship Id="rId2" Type="http://schemas.openxmlformats.org/officeDocument/2006/relationships/customXml" Target="../ink/ink76.xml"/><Relationship Id="rId16" Type="http://schemas.openxmlformats.org/officeDocument/2006/relationships/image" Target="../media/image100.png"/><Relationship Id="rId1" Type="http://schemas.openxmlformats.org/officeDocument/2006/relationships/slideLayout" Target="../slideLayouts/slideLayout7.xml"/><Relationship Id="rId6" Type="http://schemas.openxmlformats.org/officeDocument/2006/relationships/customXml" Target="../ink/ink78.xml"/><Relationship Id="rId11" Type="http://schemas.openxmlformats.org/officeDocument/2006/relationships/customXml" Target="../ink/ink79.xml"/><Relationship Id="rId5" Type="http://schemas.openxmlformats.org/officeDocument/2006/relationships/image" Target="../media/image800.png"/><Relationship Id="rId15" Type="http://schemas.openxmlformats.org/officeDocument/2006/relationships/image" Target="../media/image99.png"/><Relationship Id="rId10" Type="http://schemas.openxmlformats.org/officeDocument/2006/relationships/image" Target="../media/image96.png"/><Relationship Id="rId19" Type="http://schemas.openxmlformats.org/officeDocument/2006/relationships/image" Target="../media/image900.png"/><Relationship Id="rId4" Type="http://schemas.openxmlformats.org/officeDocument/2006/relationships/customXml" Target="../ink/ink77.xml"/><Relationship Id="rId9" Type="http://schemas.openxmlformats.org/officeDocument/2006/relationships/image" Target="../media/image95.png"/><Relationship Id="rId14" Type="http://schemas.openxmlformats.org/officeDocument/2006/relationships/customXml" Target="../ink/ink80.xml"/></Relationships>
</file>

<file path=ppt/slides/_rels/slide4.xml.rels><?xml version="1.0" encoding="UTF-8" standalone="yes"?>
<Relationships xmlns="http://schemas.openxmlformats.org/package/2006/relationships"><Relationship Id="rId3" Type="http://schemas.openxmlformats.org/officeDocument/2006/relationships/customXml" Target="../ink/ink6.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58.png"/><Relationship Id="rId5" Type="http://schemas.openxmlformats.org/officeDocument/2006/relationships/customXml" Target="../ink/ink7.xml"/><Relationship Id="rId4" Type="http://schemas.openxmlformats.org/officeDocument/2006/relationships/image" Target="../media/image1011.png"/></Relationships>
</file>

<file path=ppt/slides/_rels/slide40.xml.rels><?xml version="1.0" encoding="UTF-8" standalone="yes"?>
<Relationships xmlns="http://schemas.openxmlformats.org/package/2006/relationships"><Relationship Id="rId8" Type="http://schemas.openxmlformats.org/officeDocument/2006/relationships/image" Target="../media/image106.png"/><Relationship Id="rId3" Type="http://schemas.openxmlformats.org/officeDocument/2006/relationships/image" Target="../media/image2230.png"/><Relationship Id="rId7" Type="http://schemas.openxmlformats.org/officeDocument/2006/relationships/image" Target="../media/image105.png"/><Relationship Id="rId2" Type="http://schemas.openxmlformats.org/officeDocument/2006/relationships/customXml" Target="../ink/ink82.xml"/><Relationship Id="rId1" Type="http://schemas.openxmlformats.org/officeDocument/2006/relationships/slideLayout" Target="../slideLayouts/slideLayout7.xml"/><Relationship Id="rId6" Type="http://schemas.openxmlformats.org/officeDocument/2006/relationships/image" Target="../media/image104.png"/><Relationship Id="rId5" Type="http://schemas.openxmlformats.org/officeDocument/2006/relationships/image" Target="../media/image103.png"/><Relationship Id="rId4" Type="http://schemas.openxmlformats.org/officeDocument/2006/relationships/image" Target="../media/image102.png"/></Relationships>
</file>

<file path=ppt/slides/_rels/slide41.xml.rels><?xml version="1.0" encoding="UTF-8" standalone="yes"?>
<Relationships xmlns="http://schemas.openxmlformats.org/package/2006/relationships"><Relationship Id="rId3" Type="http://schemas.openxmlformats.org/officeDocument/2006/relationships/customXml" Target="../ink/ink83.xml"/><Relationship Id="rId2" Type="http://schemas.openxmlformats.org/officeDocument/2006/relationships/notesSlide" Target="../notesSlides/notesSlide29.xml"/><Relationship Id="rId1" Type="http://schemas.openxmlformats.org/officeDocument/2006/relationships/slideLayout" Target="../slideLayouts/slideLayout7.xml"/><Relationship Id="rId5" Type="http://schemas.openxmlformats.org/officeDocument/2006/relationships/image" Target="../media/image107.png"/><Relationship Id="rId4" Type="http://schemas.openxmlformats.org/officeDocument/2006/relationships/image" Target="../media/image2241.png"/></Relationships>
</file>

<file path=ppt/slides/_rels/slide42.xml.rels><?xml version="1.0" encoding="UTF-8" standalone="yes"?>
<Relationships xmlns="http://schemas.openxmlformats.org/package/2006/relationships"><Relationship Id="rId8" Type="http://schemas.openxmlformats.org/officeDocument/2006/relationships/image" Target="../media/image940.png"/><Relationship Id="rId13" Type="http://schemas.openxmlformats.org/officeDocument/2006/relationships/image" Target="../media/image112.png"/><Relationship Id="rId3" Type="http://schemas.openxmlformats.org/officeDocument/2006/relationships/customXml" Target="../ink/ink84.xml"/><Relationship Id="rId7" Type="http://schemas.openxmlformats.org/officeDocument/2006/relationships/customXml" Target="../ink/ink85.xml"/><Relationship Id="rId12" Type="http://schemas.openxmlformats.org/officeDocument/2006/relationships/image" Target="../media/image970.png"/><Relationship Id="rId17" Type="http://schemas.openxmlformats.org/officeDocument/2006/relationships/image" Target="../media/image1012.png"/><Relationship Id="rId2" Type="http://schemas.openxmlformats.org/officeDocument/2006/relationships/notesSlide" Target="../notesSlides/notesSlide30.xml"/><Relationship Id="rId16" Type="http://schemas.openxmlformats.org/officeDocument/2006/relationships/customXml" Target="../ink/ink87.xml"/><Relationship Id="rId1" Type="http://schemas.openxmlformats.org/officeDocument/2006/relationships/slideLayout" Target="../slideLayouts/slideLayout7.xml"/><Relationship Id="rId6" Type="http://schemas.openxmlformats.org/officeDocument/2006/relationships/image" Target="../media/image109.png"/><Relationship Id="rId11" Type="http://schemas.openxmlformats.org/officeDocument/2006/relationships/customXml" Target="../ink/ink86.xml"/><Relationship Id="rId5" Type="http://schemas.openxmlformats.org/officeDocument/2006/relationships/image" Target="../media/image108.png"/><Relationship Id="rId15" Type="http://schemas.openxmlformats.org/officeDocument/2006/relationships/image" Target="../media/image114.png"/><Relationship Id="rId10" Type="http://schemas.openxmlformats.org/officeDocument/2006/relationships/image" Target="../media/image111.png"/><Relationship Id="rId4" Type="http://schemas.openxmlformats.org/officeDocument/2006/relationships/image" Target="../media/image911.png"/><Relationship Id="rId9" Type="http://schemas.openxmlformats.org/officeDocument/2006/relationships/image" Target="../media/image110.png"/><Relationship Id="rId14" Type="http://schemas.openxmlformats.org/officeDocument/2006/relationships/image" Target="../media/image113.png"/></Relationships>
</file>

<file path=ppt/slides/_rels/slide43.xml.rels><?xml version="1.0" encoding="UTF-8" standalone="yes"?>
<Relationships xmlns="http://schemas.openxmlformats.org/package/2006/relationships"><Relationship Id="rId8" Type="http://schemas.openxmlformats.org/officeDocument/2006/relationships/customXml" Target="../ink/ink89.xml"/><Relationship Id="rId3" Type="http://schemas.openxmlformats.org/officeDocument/2006/relationships/image" Target="../media/image115.png"/><Relationship Id="rId7" Type="http://schemas.openxmlformats.org/officeDocument/2006/relationships/image" Target="../media/image117.png"/><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image" Target="../media/image116.png"/><Relationship Id="rId5" Type="http://schemas.openxmlformats.org/officeDocument/2006/relationships/image" Target="../media/image990.png"/><Relationship Id="rId4" Type="http://schemas.openxmlformats.org/officeDocument/2006/relationships/customXml" Target="../ink/ink88.xml"/><Relationship Id="rId9" Type="http://schemas.openxmlformats.org/officeDocument/2006/relationships/image" Target="../media/image118.png"/></Relationships>
</file>

<file path=ppt/slides/_rels/slide44.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customXml" Target="../ink/ink90.xml"/><Relationship Id="rId2" Type="http://schemas.openxmlformats.org/officeDocument/2006/relationships/notesSlide" Target="../notesSlides/notesSlide33.xml"/><Relationship Id="rId1" Type="http://schemas.openxmlformats.org/officeDocument/2006/relationships/slideLayout" Target="../slideLayouts/slideLayout7.xml"/><Relationship Id="rId6" Type="http://schemas.openxmlformats.org/officeDocument/2006/relationships/image" Target="../media/image790.png"/><Relationship Id="rId5" Type="http://schemas.openxmlformats.org/officeDocument/2006/relationships/customXml" Target="../ink/ink91.xml"/><Relationship Id="rId4" Type="http://schemas.openxmlformats.org/officeDocument/2006/relationships/image" Target="../media/image2241.png"/></Relationships>
</file>

<file path=ppt/slides/_rels/slide46.xml.rels><?xml version="1.0" encoding="UTF-8" standalone="yes"?>
<Relationships xmlns="http://schemas.openxmlformats.org/package/2006/relationships"><Relationship Id="rId8" Type="http://schemas.openxmlformats.org/officeDocument/2006/relationships/customXml" Target="../ink/ink93.xml"/><Relationship Id="rId3" Type="http://schemas.openxmlformats.org/officeDocument/2006/relationships/customXml" Target="../ink/ink92.xml"/><Relationship Id="rId7" Type="http://schemas.openxmlformats.org/officeDocument/2006/relationships/image" Target="../media/image122.png"/><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image" Target="../media/image121.png"/><Relationship Id="rId5" Type="http://schemas.openxmlformats.org/officeDocument/2006/relationships/image" Target="../media/image120.png"/><Relationship Id="rId4" Type="http://schemas.openxmlformats.org/officeDocument/2006/relationships/image" Target="../media/image302.png"/><Relationship Id="rId9" Type="http://schemas.openxmlformats.org/officeDocument/2006/relationships/image" Target="../media/image123.png"/></Relationships>
</file>

<file path=ppt/slides/_rels/slide47.xml.rels><?xml version="1.0" encoding="UTF-8" standalone="yes"?>
<Relationships xmlns="http://schemas.openxmlformats.org/package/2006/relationships"><Relationship Id="rId3" Type="http://schemas.openxmlformats.org/officeDocument/2006/relationships/customXml" Target="../ink/ink94.xml"/><Relationship Id="rId2" Type="http://schemas.openxmlformats.org/officeDocument/2006/relationships/notesSlide" Target="../notesSlides/notesSlide35.xml"/><Relationship Id="rId1" Type="http://schemas.openxmlformats.org/officeDocument/2006/relationships/slideLayout" Target="../slideLayouts/slideLayout7.xml"/><Relationship Id="rId4" Type="http://schemas.openxmlformats.org/officeDocument/2006/relationships/image" Target="../media/image790.png"/></Relationships>
</file>

<file path=ppt/slides/_rels/slide48.xml.rels><?xml version="1.0" encoding="UTF-8" standalone="yes"?>
<Relationships xmlns="http://schemas.openxmlformats.org/package/2006/relationships"><Relationship Id="rId8" Type="http://schemas.openxmlformats.org/officeDocument/2006/relationships/image" Target="../media/image125.png"/><Relationship Id="rId13" Type="http://schemas.openxmlformats.org/officeDocument/2006/relationships/customXml" Target="../ink/ink98.xml"/><Relationship Id="rId3" Type="http://schemas.openxmlformats.org/officeDocument/2006/relationships/customXml" Target="../ink/ink95.xml"/><Relationship Id="rId7" Type="http://schemas.openxmlformats.org/officeDocument/2006/relationships/image" Target="../media/image990.png"/><Relationship Id="rId12" Type="http://schemas.openxmlformats.org/officeDocument/2006/relationships/image" Target="../media/image128.png"/><Relationship Id="rId2" Type="http://schemas.openxmlformats.org/officeDocument/2006/relationships/notesSlide" Target="../notesSlides/notesSlide36.xml"/><Relationship Id="rId16" Type="http://schemas.openxmlformats.org/officeDocument/2006/relationships/image" Target="../media/image130.png"/><Relationship Id="rId1" Type="http://schemas.openxmlformats.org/officeDocument/2006/relationships/slideLayout" Target="../slideLayouts/slideLayout7.xml"/><Relationship Id="rId6" Type="http://schemas.openxmlformats.org/officeDocument/2006/relationships/customXml" Target="../ink/ink96.xml"/><Relationship Id="rId11" Type="http://schemas.openxmlformats.org/officeDocument/2006/relationships/image" Target="../media/image127.png"/><Relationship Id="rId5" Type="http://schemas.openxmlformats.org/officeDocument/2006/relationships/image" Target="../media/image124.png"/><Relationship Id="rId15" Type="http://schemas.openxmlformats.org/officeDocument/2006/relationships/customXml" Target="../ink/ink99.xml"/><Relationship Id="rId10" Type="http://schemas.openxmlformats.org/officeDocument/2006/relationships/customXml" Target="../ink/ink97.xml"/><Relationship Id="rId4" Type="http://schemas.openxmlformats.org/officeDocument/2006/relationships/image" Target="../media/image2241.png"/><Relationship Id="rId9" Type="http://schemas.openxmlformats.org/officeDocument/2006/relationships/image" Target="../media/image126.png"/><Relationship Id="rId14" Type="http://schemas.openxmlformats.org/officeDocument/2006/relationships/image" Target="../media/image129.png"/></Relationships>
</file>

<file path=ppt/slides/_rels/slide49.xml.rels><?xml version="1.0" encoding="UTF-8" standalone="yes"?>
<Relationships xmlns="http://schemas.openxmlformats.org/package/2006/relationships"><Relationship Id="rId3" Type="http://schemas.openxmlformats.org/officeDocument/2006/relationships/image" Target="../media/image1010.png"/><Relationship Id="rId2" Type="http://schemas.openxmlformats.org/officeDocument/2006/relationships/customXml" Target="../ink/ink100.xml"/><Relationship Id="rId1" Type="http://schemas.openxmlformats.org/officeDocument/2006/relationships/slideLayout" Target="../slideLayouts/slideLayout7.xml"/><Relationship Id="rId5" Type="http://schemas.openxmlformats.org/officeDocument/2006/relationships/image" Target="../media/image1211.png"/><Relationship Id="rId4" Type="http://schemas.openxmlformats.org/officeDocument/2006/relationships/customXml" Target="../ink/ink101.xml"/></Relationships>
</file>

<file path=ppt/slides/_rels/slide5.xml.rels><?xml version="1.0" encoding="UTF-8" standalone="yes"?>
<Relationships xmlns="http://schemas.openxmlformats.org/package/2006/relationships"><Relationship Id="rId3" Type="http://schemas.openxmlformats.org/officeDocument/2006/relationships/customXml" Target="../ink/ink8.xml"/><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2241.png"/></Relationships>
</file>

<file path=ppt/slides/_rels/slide50.xml.rels><?xml version="1.0" encoding="UTF-8" standalone="yes"?>
<Relationships xmlns="http://schemas.openxmlformats.org/package/2006/relationships"><Relationship Id="rId3" Type="http://schemas.openxmlformats.org/officeDocument/2006/relationships/image" Target="../media/image1211.png"/><Relationship Id="rId2" Type="http://schemas.openxmlformats.org/officeDocument/2006/relationships/customXml" Target="../ink/ink102.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1030.png"/><Relationship Id="rId2" Type="http://schemas.openxmlformats.org/officeDocument/2006/relationships/customXml" Target="../ink/ink103.xml"/><Relationship Id="rId1" Type="http://schemas.openxmlformats.org/officeDocument/2006/relationships/slideLayout" Target="../slideLayouts/slideLayout7.xml"/><Relationship Id="rId5" Type="http://schemas.openxmlformats.org/officeDocument/2006/relationships/image" Target="../media/image790.png"/><Relationship Id="rId4" Type="http://schemas.openxmlformats.org/officeDocument/2006/relationships/customXml" Target="../ink/ink104.xml"/></Relationships>
</file>

<file path=ppt/slides/_rels/slide52.xml.rels><?xml version="1.0" encoding="UTF-8" standalone="yes"?>
<Relationships xmlns="http://schemas.openxmlformats.org/package/2006/relationships"><Relationship Id="rId3" Type="http://schemas.openxmlformats.org/officeDocument/2006/relationships/image" Target="../media/image2160.png"/><Relationship Id="rId2" Type="http://schemas.openxmlformats.org/officeDocument/2006/relationships/customXml" Target="../ink/ink105.xml"/><Relationship Id="rId1" Type="http://schemas.openxmlformats.org/officeDocument/2006/relationships/slideLayout" Target="../slideLayouts/slideLayout7.xml"/><Relationship Id="rId5" Type="http://schemas.openxmlformats.org/officeDocument/2006/relationships/image" Target="../media/image790.png"/><Relationship Id="rId4" Type="http://schemas.openxmlformats.org/officeDocument/2006/relationships/customXml" Target="../ink/ink106.xml"/></Relationships>
</file>

<file path=ppt/slides/_rels/slide53.xml.rels><?xml version="1.0" encoding="UTF-8" standalone="yes"?>
<Relationships xmlns="http://schemas.openxmlformats.org/package/2006/relationships"><Relationship Id="rId8" Type="http://schemas.openxmlformats.org/officeDocument/2006/relationships/image" Target="../media/image133.png"/><Relationship Id="rId3" Type="http://schemas.openxmlformats.org/officeDocument/2006/relationships/image" Target="../media/image790.png"/><Relationship Id="rId7" Type="http://schemas.openxmlformats.org/officeDocument/2006/relationships/image" Target="../media/image1160.png"/><Relationship Id="rId2" Type="http://schemas.openxmlformats.org/officeDocument/2006/relationships/customXml" Target="../ink/ink107.xml"/><Relationship Id="rId1" Type="http://schemas.openxmlformats.org/officeDocument/2006/relationships/slideLayout" Target="../slideLayouts/slideLayout7.xml"/><Relationship Id="rId6" Type="http://schemas.openxmlformats.org/officeDocument/2006/relationships/customXml" Target="../ink/ink108.xml"/><Relationship Id="rId5" Type="http://schemas.openxmlformats.org/officeDocument/2006/relationships/image" Target="../media/image132.png"/><Relationship Id="rId10" Type="http://schemas.openxmlformats.org/officeDocument/2006/relationships/image" Target="../media/image134.png"/><Relationship Id="rId4" Type="http://schemas.openxmlformats.org/officeDocument/2006/relationships/image" Target="../media/image131.png"/><Relationship Id="rId9" Type="http://schemas.openxmlformats.org/officeDocument/2006/relationships/customXml" Target="../ink/ink109.xml"/></Relationships>
</file>

<file path=ppt/slides/_rels/slide54.xml.rels><?xml version="1.0" encoding="UTF-8" standalone="yes"?>
<Relationships xmlns="http://schemas.openxmlformats.org/package/2006/relationships"><Relationship Id="rId3" Type="http://schemas.openxmlformats.org/officeDocument/2006/relationships/image" Target="../media/image2160.png"/><Relationship Id="rId2" Type="http://schemas.openxmlformats.org/officeDocument/2006/relationships/customXml" Target="../ink/ink110.xml"/><Relationship Id="rId1" Type="http://schemas.openxmlformats.org/officeDocument/2006/relationships/slideLayout" Target="../slideLayouts/slideLayout7.xml"/><Relationship Id="rId5" Type="http://schemas.openxmlformats.org/officeDocument/2006/relationships/image" Target="../media/image790.png"/><Relationship Id="rId4" Type="http://schemas.openxmlformats.org/officeDocument/2006/relationships/customXml" Target="../ink/ink111.xml"/></Relationships>
</file>

<file path=ppt/slides/_rels/slide55.xml.rels><?xml version="1.0" encoding="UTF-8" standalone="yes"?>
<Relationships xmlns="http://schemas.openxmlformats.org/package/2006/relationships"><Relationship Id="rId8" Type="http://schemas.openxmlformats.org/officeDocument/2006/relationships/image" Target="../media/image1251.png"/><Relationship Id="rId3" Type="http://schemas.openxmlformats.org/officeDocument/2006/relationships/image" Target="../media/image1030.png"/><Relationship Id="rId7" Type="http://schemas.openxmlformats.org/officeDocument/2006/relationships/customXml" Target="../ink/ink115.xml"/><Relationship Id="rId2" Type="http://schemas.openxmlformats.org/officeDocument/2006/relationships/customXml" Target="../ink/ink112.xml"/><Relationship Id="rId1" Type="http://schemas.openxmlformats.org/officeDocument/2006/relationships/slideLayout" Target="../slideLayouts/slideLayout7.xml"/><Relationship Id="rId6" Type="http://schemas.openxmlformats.org/officeDocument/2006/relationships/image" Target="../media/image790.png"/><Relationship Id="rId5" Type="http://schemas.openxmlformats.org/officeDocument/2006/relationships/customXml" Target="../ink/ink114.xml"/><Relationship Id="rId10" Type="http://schemas.openxmlformats.org/officeDocument/2006/relationships/image" Target="../media/image1261.png"/><Relationship Id="rId4" Type="http://schemas.openxmlformats.org/officeDocument/2006/relationships/customXml" Target="../ink/ink113.xml"/><Relationship Id="rId9" Type="http://schemas.openxmlformats.org/officeDocument/2006/relationships/customXml" Target="../ink/ink116.xml"/></Relationships>
</file>

<file path=ppt/slides/_rels/slide56.xml.rels><?xml version="1.0" encoding="UTF-8" standalone="yes"?>
<Relationships xmlns="http://schemas.openxmlformats.org/package/2006/relationships"><Relationship Id="rId8" Type="http://schemas.openxmlformats.org/officeDocument/2006/relationships/image" Target="../media/image320.png"/><Relationship Id="rId13" Type="http://schemas.openxmlformats.org/officeDocument/2006/relationships/image" Target="../media/image136.png"/><Relationship Id="rId3" Type="http://schemas.openxmlformats.org/officeDocument/2006/relationships/customXml" Target="../ink/ink117.xml"/><Relationship Id="rId7" Type="http://schemas.openxmlformats.org/officeDocument/2006/relationships/customXml" Target="../ink/ink119.xml"/><Relationship Id="rId12" Type="http://schemas.openxmlformats.org/officeDocument/2006/relationships/image" Target="../media/image322.png"/><Relationship Id="rId2" Type="http://schemas.openxmlformats.org/officeDocument/2006/relationships/image" Target="../media/image135.png"/><Relationship Id="rId1" Type="http://schemas.openxmlformats.org/officeDocument/2006/relationships/slideLayout" Target="../slideLayouts/slideLayout7.xml"/><Relationship Id="rId6" Type="http://schemas.openxmlformats.org/officeDocument/2006/relationships/image" Target="../media/image319.png"/><Relationship Id="rId11" Type="http://schemas.openxmlformats.org/officeDocument/2006/relationships/customXml" Target="../ink/ink121.xml"/><Relationship Id="rId5" Type="http://schemas.openxmlformats.org/officeDocument/2006/relationships/customXml" Target="../ink/ink118.xml"/><Relationship Id="rId10" Type="http://schemas.openxmlformats.org/officeDocument/2006/relationships/image" Target="../media/image321.png"/><Relationship Id="rId4" Type="http://schemas.openxmlformats.org/officeDocument/2006/relationships/image" Target="../media/image2160.png"/><Relationship Id="rId9" Type="http://schemas.openxmlformats.org/officeDocument/2006/relationships/customXml" Target="../ink/ink120.xml"/><Relationship Id="rId14" Type="http://schemas.openxmlformats.org/officeDocument/2006/relationships/image" Target="../media/image137.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image" Target="../media/image138.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1210.png"/><Relationship Id="rId2" Type="http://schemas.openxmlformats.org/officeDocument/2006/relationships/customXml" Target="../ink/ink12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410.png"/><Relationship Id="rId5" Type="http://schemas.openxmlformats.org/officeDocument/2006/relationships/customXml" Target="../ink/ink9.xml"/><Relationship Id="rId4" Type="http://schemas.openxmlformats.org/officeDocument/2006/relationships/image" Target="../media/image9.png"/></Relationships>
</file>

<file path=ppt/slides/_rels/slide60.xml.rels><?xml version="1.0" encoding="UTF-8" standalone="yes"?>
<Relationships xmlns="http://schemas.openxmlformats.org/package/2006/relationships"><Relationship Id="rId8" Type="http://schemas.openxmlformats.org/officeDocument/2006/relationships/image" Target="../media/image1260.png"/><Relationship Id="rId3" Type="http://schemas.openxmlformats.org/officeDocument/2006/relationships/image" Target="../media/image141.png"/><Relationship Id="rId7" Type="http://schemas.openxmlformats.org/officeDocument/2006/relationships/customXml" Target="../ink/ink124.xml"/><Relationship Id="rId12" Type="http://schemas.openxmlformats.org/officeDocument/2006/relationships/image" Target="../media/image1280.png"/><Relationship Id="rId2" Type="http://schemas.openxmlformats.org/officeDocument/2006/relationships/image" Target="../media/image140.png"/><Relationship Id="rId1" Type="http://schemas.openxmlformats.org/officeDocument/2006/relationships/slideLayout" Target="../slideLayouts/slideLayout7.xml"/><Relationship Id="rId6" Type="http://schemas.openxmlformats.org/officeDocument/2006/relationships/image" Target="../media/image1250.png"/><Relationship Id="rId11" Type="http://schemas.openxmlformats.org/officeDocument/2006/relationships/customXml" Target="../ink/ink126.xml"/><Relationship Id="rId5" Type="http://schemas.openxmlformats.org/officeDocument/2006/relationships/customXml" Target="../ink/ink123.xml"/><Relationship Id="rId10" Type="http://schemas.openxmlformats.org/officeDocument/2006/relationships/image" Target="../media/image1270.png"/><Relationship Id="rId4" Type="http://schemas.openxmlformats.org/officeDocument/2006/relationships/image" Target="../media/image142.png"/><Relationship Id="rId9" Type="http://schemas.openxmlformats.org/officeDocument/2006/relationships/customXml" Target="../ink/ink125.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143.png"/><Relationship Id="rId2" Type="http://schemas.openxmlformats.org/officeDocument/2006/relationships/notesSlide" Target="../notesSlides/notesSlide38.xml"/><Relationship Id="rId1" Type="http://schemas.openxmlformats.org/officeDocument/2006/relationships/slideLayout" Target="../slideLayouts/slideLayout7.xml"/><Relationship Id="rId4" Type="http://schemas.openxmlformats.org/officeDocument/2006/relationships/image" Target="../media/image144.png"/></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customXml" Target="../ink/ink10.xml"/><Relationship Id="rId7"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customXml" Target="../ink/ink11.xml"/><Relationship Id="rId11" Type="http://schemas.openxmlformats.org/officeDocument/2006/relationships/image" Target="../media/image14.png"/><Relationship Id="rId5" Type="http://schemas.openxmlformats.org/officeDocument/2006/relationships/image" Target="../media/image12.png"/><Relationship Id="rId10" Type="http://schemas.openxmlformats.org/officeDocument/2006/relationships/image" Target="../media/image811.png"/><Relationship Id="rId4" Type="http://schemas.openxmlformats.org/officeDocument/2006/relationships/image" Target="../media/image24.png"/><Relationship Id="rId9" Type="http://schemas.openxmlformats.org/officeDocument/2006/relationships/customXml" Target="../ink/ink12.xml"/></Relationships>
</file>

<file path=ppt/slides/_rels/slide70.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notesSlide" Target="../notesSlides/notesSlide46.xml"/><Relationship Id="rId1" Type="http://schemas.openxmlformats.org/officeDocument/2006/relationships/slideLayout" Target="../slideLayouts/slideLayout7.xml"/><Relationship Id="rId6" Type="http://schemas.openxmlformats.org/officeDocument/2006/relationships/image" Target="../media/image2310.png"/><Relationship Id="rId5" Type="http://schemas.openxmlformats.org/officeDocument/2006/relationships/customXml" Target="../ink/ink127.xml"/><Relationship Id="rId4" Type="http://schemas.openxmlformats.org/officeDocument/2006/relationships/image" Target="../media/image146.png"/></Relationships>
</file>

<file path=ppt/slides/_rels/slide71.xml.rels><?xml version="1.0" encoding="UTF-8" standalone="yes"?>
<Relationships xmlns="http://schemas.openxmlformats.org/package/2006/relationships"><Relationship Id="rId8" Type="http://schemas.openxmlformats.org/officeDocument/2006/relationships/customXml" Target="../ink/ink130.xml"/><Relationship Id="rId3" Type="http://schemas.openxmlformats.org/officeDocument/2006/relationships/customXml" Target="../ink/ink128.xml"/><Relationship Id="rId7" Type="http://schemas.openxmlformats.org/officeDocument/2006/relationships/customXml" Target="../ink/ink129.xml"/><Relationship Id="rId2" Type="http://schemas.openxmlformats.org/officeDocument/2006/relationships/notesSlide" Target="../notesSlides/notesSlide47.xml"/><Relationship Id="rId1" Type="http://schemas.openxmlformats.org/officeDocument/2006/relationships/slideLayout" Target="../slideLayouts/slideLayout7.xml"/><Relationship Id="rId6" Type="http://schemas.openxmlformats.org/officeDocument/2006/relationships/image" Target="../media/image148.png"/><Relationship Id="rId5" Type="http://schemas.openxmlformats.org/officeDocument/2006/relationships/image" Target="../media/image147.png"/><Relationship Id="rId4" Type="http://schemas.openxmlformats.org/officeDocument/2006/relationships/image" Target="../media/image3300.png"/></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3" Type="http://schemas.openxmlformats.org/officeDocument/2006/relationships/image" Target="../media/image149.png"/><Relationship Id="rId2" Type="http://schemas.openxmlformats.org/officeDocument/2006/relationships/notesSlide" Target="../notesSlides/notesSlide49.xml"/><Relationship Id="rId1" Type="http://schemas.openxmlformats.org/officeDocument/2006/relationships/slideLayout" Target="../slideLayouts/slideLayout7.xml"/><Relationship Id="rId6" Type="http://schemas.openxmlformats.org/officeDocument/2006/relationships/image" Target="../media/image152.png"/><Relationship Id="rId5" Type="http://schemas.openxmlformats.org/officeDocument/2006/relationships/image" Target="../media/image151.png"/><Relationship Id="rId4" Type="http://schemas.openxmlformats.org/officeDocument/2006/relationships/image" Target="../media/image150.png"/></Relationships>
</file>

<file path=ppt/slides/_rels/slide74.xml.rels><?xml version="1.0" encoding="UTF-8" standalone="yes"?>
<Relationships xmlns="http://schemas.openxmlformats.org/package/2006/relationships"><Relationship Id="rId3" Type="http://schemas.openxmlformats.org/officeDocument/2006/relationships/customXml" Target="../ink/ink131.xml"/><Relationship Id="rId2" Type="http://schemas.openxmlformats.org/officeDocument/2006/relationships/notesSlide" Target="../notesSlides/notesSlide50.xml"/><Relationship Id="rId1" Type="http://schemas.openxmlformats.org/officeDocument/2006/relationships/slideLayout" Target="../slideLayouts/slideLayout7.xml"/><Relationship Id="rId5" Type="http://schemas.openxmlformats.org/officeDocument/2006/relationships/image" Target="../media/image153.png"/><Relationship Id="rId4" Type="http://schemas.openxmlformats.org/officeDocument/2006/relationships/image" Target="../media/image1400.png"/></Relationships>
</file>

<file path=ppt/slides/_rels/slide75.xml.rels><?xml version="1.0" encoding="UTF-8" standalone="yes"?>
<Relationships xmlns="http://schemas.openxmlformats.org/package/2006/relationships"><Relationship Id="rId8" Type="http://schemas.openxmlformats.org/officeDocument/2006/relationships/image" Target="../media/image1451.png"/><Relationship Id="rId3" Type="http://schemas.openxmlformats.org/officeDocument/2006/relationships/customXml" Target="../ink/ink132.xml"/><Relationship Id="rId7" Type="http://schemas.openxmlformats.org/officeDocument/2006/relationships/customXml" Target="../ink/ink134.xml"/><Relationship Id="rId2" Type="http://schemas.openxmlformats.org/officeDocument/2006/relationships/notesSlide" Target="../notesSlides/notesSlide51.xml"/><Relationship Id="rId1" Type="http://schemas.openxmlformats.org/officeDocument/2006/relationships/slideLayout" Target="../slideLayouts/slideLayout7.xml"/><Relationship Id="rId6" Type="http://schemas.openxmlformats.org/officeDocument/2006/relationships/image" Target="../media/image1430.png"/><Relationship Id="rId5" Type="http://schemas.openxmlformats.org/officeDocument/2006/relationships/customXml" Target="../ink/ink133.xml"/><Relationship Id="rId4" Type="http://schemas.openxmlformats.org/officeDocument/2006/relationships/image" Target="../media/image1442.png"/></Relationships>
</file>

<file path=ppt/slides/_rels/slide76.xml.rels><?xml version="1.0" encoding="UTF-8" standalone="yes"?>
<Relationships xmlns="http://schemas.openxmlformats.org/package/2006/relationships"><Relationship Id="rId8" Type="http://schemas.openxmlformats.org/officeDocument/2006/relationships/image" Target="../media/image157.png"/><Relationship Id="rId3" Type="http://schemas.openxmlformats.org/officeDocument/2006/relationships/image" Target="../media/image154.png"/><Relationship Id="rId7" Type="http://schemas.openxmlformats.org/officeDocument/2006/relationships/image" Target="../media/image156.png"/><Relationship Id="rId2" Type="http://schemas.openxmlformats.org/officeDocument/2006/relationships/notesSlide" Target="../notesSlides/notesSlide52.xml"/><Relationship Id="rId1" Type="http://schemas.openxmlformats.org/officeDocument/2006/relationships/slideLayout" Target="../slideLayouts/slideLayout7.xml"/><Relationship Id="rId6" Type="http://schemas.openxmlformats.org/officeDocument/2006/relationships/image" Target="../media/image1441.png"/><Relationship Id="rId5" Type="http://schemas.openxmlformats.org/officeDocument/2006/relationships/customXml" Target="../ink/ink135.xml"/><Relationship Id="rId4" Type="http://schemas.openxmlformats.org/officeDocument/2006/relationships/image" Target="../media/image155.png"/><Relationship Id="rId9" Type="http://schemas.openxmlformats.org/officeDocument/2006/relationships/image" Target="../media/image159.png"/></Relationships>
</file>

<file path=ppt/slides/_rels/slide77.xml.rels><?xml version="1.0" encoding="UTF-8" standalone="yes"?>
<Relationships xmlns="http://schemas.openxmlformats.org/package/2006/relationships"><Relationship Id="rId3" Type="http://schemas.openxmlformats.org/officeDocument/2006/relationships/image" Target="../media/image159.png"/><Relationship Id="rId2" Type="http://schemas.openxmlformats.org/officeDocument/2006/relationships/notesSlide" Target="../notesSlides/notesSlide53.xml"/><Relationship Id="rId1" Type="http://schemas.openxmlformats.org/officeDocument/2006/relationships/slideLayout" Target="../slideLayouts/slideLayout7.xml"/><Relationship Id="rId5" Type="http://schemas.openxmlformats.org/officeDocument/2006/relationships/image" Target="../media/image154.png"/><Relationship Id="rId4" Type="http://schemas.openxmlformats.org/officeDocument/2006/relationships/image" Target="../media/image161.png"/></Relationships>
</file>

<file path=ppt/slides/_rels/slide78.xml.rels><?xml version="1.0" encoding="UTF-8" standalone="yes"?>
<Relationships xmlns="http://schemas.openxmlformats.org/package/2006/relationships"><Relationship Id="rId3" Type="http://schemas.openxmlformats.org/officeDocument/2006/relationships/customXml" Target="../ink/ink136.xml"/><Relationship Id="rId2" Type="http://schemas.openxmlformats.org/officeDocument/2006/relationships/notesSlide" Target="../notesSlides/notesSlide54.xml"/><Relationship Id="rId1" Type="http://schemas.openxmlformats.org/officeDocument/2006/relationships/slideLayout" Target="../slideLayouts/slideLayout7.xml"/><Relationship Id="rId5" Type="http://schemas.openxmlformats.org/officeDocument/2006/relationships/customXml" Target="../ink/ink137.xml"/><Relationship Id="rId4" Type="http://schemas.openxmlformats.org/officeDocument/2006/relationships/image" Target="../media/image1451.png"/></Relationships>
</file>

<file path=ppt/slides/_rels/slide79.xml.rels><?xml version="1.0" encoding="UTF-8" standalone="yes"?>
<Relationships xmlns="http://schemas.openxmlformats.org/package/2006/relationships"><Relationship Id="rId3" Type="http://schemas.openxmlformats.org/officeDocument/2006/relationships/image" Target="../media/image162.png"/><Relationship Id="rId2" Type="http://schemas.openxmlformats.org/officeDocument/2006/relationships/notesSlide" Target="../notesSlides/notesSlide55.xml"/><Relationship Id="rId1" Type="http://schemas.openxmlformats.org/officeDocument/2006/relationships/slideLayout" Target="../slideLayouts/slideLayout7.xml"/><Relationship Id="rId6" Type="http://schemas.openxmlformats.org/officeDocument/2006/relationships/image" Target="../media/image165.png"/><Relationship Id="rId5" Type="http://schemas.openxmlformats.org/officeDocument/2006/relationships/image" Target="../media/image164.png"/><Relationship Id="rId4" Type="http://schemas.openxmlformats.org/officeDocument/2006/relationships/image" Target="../media/image163.png"/></Relationships>
</file>

<file path=ppt/slides/_rels/slide8.xml.rels><?xml version="1.0" encoding="UTF-8" standalone="yes"?>
<Relationships xmlns="http://schemas.openxmlformats.org/package/2006/relationships"><Relationship Id="rId3" Type="http://schemas.openxmlformats.org/officeDocument/2006/relationships/customXml" Target="../ink/ink13.xml"/><Relationship Id="rId7" Type="http://schemas.openxmlformats.org/officeDocument/2006/relationships/customXml" Target="../ink/ink14.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10.png"/></Relationships>
</file>

<file path=ppt/slides/_rels/slide80.xml.rels><?xml version="1.0" encoding="UTF-8" standalone="yes"?>
<Relationships xmlns="http://schemas.openxmlformats.org/package/2006/relationships"><Relationship Id="rId3" Type="http://schemas.openxmlformats.org/officeDocument/2006/relationships/customXml" Target="../ink/ink138.xml"/><Relationship Id="rId2" Type="http://schemas.openxmlformats.org/officeDocument/2006/relationships/notesSlide" Target="../notesSlides/notesSlide56.xml"/><Relationship Id="rId1" Type="http://schemas.openxmlformats.org/officeDocument/2006/relationships/slideLayout" Target="../slideLayouts/slideLayout7.xml"/><Relationship Id="rId4" Type="http://schemas.openxmlformats.org/officeDocument/2006/relationships/image" Target="../media/image1570.png"/></Relationships>
</file>

<file path=ppt/slides/_rels/slide81.xml.rels><?xml version="1.0" encoding="UTF-8" standalone="yes"?>
<Relationships xmlns="http://schemas.openxmlformats.org/package/2006/relationships"><Relationship Id="rId8" Type="http://schemas.openxmlformats.org/officeDocument/2006/relationships/image" Target="../media/image1710.png"/><Relationship Id="rId13" Type="http://schemas.openxmlformats.org/officeDocument/2006/relationships/customXml" Target="../ink/ink142.xml"/><Relationship Id="rId18" Type="http://schemas.openxmlformats.org/officeDocument/2006/relationships/image" Target="../media/image176.png"/><Relationship Id="rId3" Type="http://schemas.openxmlformats.org/officeDocument/2006/relationships/image" Target="../media/image166.png"/><Relationship Id="rId7" Type="http://schemas.openxmlformats.org/officeDocument/2006/relationships/customXml" Target="../ink/ink139.xml"/><Relationship Id="rId12" Type="http://schemas.openxmlformats.org/officeDocument/2006/relationships/image" Target="../media/image173.png"/><Relationship Id="rId17" Type="http://schemas.openxmlformats.org/officeDocument/2006/relationships/customXml" Target="../ink/ink144.xml"/><Relationship Id="rId2" Type="http://schemas.openxmlformats.org/officeDocument/2006/relationships/notesSlide" Target="../notesSlides/notesSlide57.xml"/><Relationship Id="rId16" Type="http://schemas.openxmlformats.org/officeDocument/2006/relationships/image" Target="../media/image175.png"/><Relationship Id="rId1" Type="http://schemas.openxmlformats.org/officeDocument/2006/relationships/slideLayout" Target="../slideLayouts/slideLayout7.xml"/><Relationship Id="rId6" Type="http://schemas.openxmlformats.org/officeDocument/2006/relationships/image" Target="../media/image169.png"/><Relationship Id="rId11" Type="http://schemas.openxmlformats.org/officeDocument/2006/relationships/customXml" Target="../ink/ink141.xml"/><Relationship Id="rId5" Type="http://schemas.openxmlformats.org/officeDocument/2006/relationships/image" Target="../media/image168.png"/><Relationship Id="rId15" Type="http://schemas.openxmlformats.org/officeDocument/2006/relationships/customXml" Target="../ink/ink143.xml"/><Relationship Id="rId10" Type="http://schemas.openxmlformats.org/officeDocument/2006/relationships/image" Target="../media/image172.png"/><Relationship Id="rId4" Type="http://schemas.openxmlformats.org/officeDocument/2006/relationships/image" Target="../media/image167.png"/><Relationship Id="rId9" Type="http://schemas.openxmlformats.org/officeDocument/2006/relationships/customXml" Target="../ink/ink140.xml"/><Relationship Id="rId14" Type="http://schemas.openxmlformats.org/officeDocument/2006/relationships/image" Target="../media/image174.png"/></Relationships>
</file>

<file path=ppt/slides/_rels/slide82.xml.rels><?xml version="1.0" encoding="UTF-8" standalone="yes"?>
<Relationships xmlns="http://schemas.openxmlformats.org/package/2006/relationships"><Relationship Id="rId8" Type="http://schemas.openxmlformats.org/officeDocument/2006/relationships/image" Target="../media/image178.png"/><Relationship Id="rId3" Type="http://schemas.openxmlformats.org/officeDocument/2006/relationships/customXml" Target="../ink/ink145.xml"/><Relationship Id="rId7" Type="http://schemas.openxmlformats.org/officeDocument/2006/relationships/image" Target="../media/image177.png"/><Relationship Id="rId2" Type="http://schemas.openxmlformats.org/officeDocument/2006/relationships/notesSlide" Target="../notesSlides/notesSlide58.xml"/><Relationship Id="rId1" Type="http://schemas.openxmlformats.org/officeDocument/2006/relationships/slideLayout" Target="../slideLayouts/slideLayout7.xml"/><Relationship Id="rId6" Type="http://schemas.openxmlformats.org/officeDocument/2006/relationships/image" Target="../media/image171.png"/><Relationship Id="rId5" Type="http://schemas.openxmlformats.org/officeDocument/2006/relationships/image" Target="../media/image170.png"/><Relationship Id="rId4" Type="http://schemas.openxmlformats.org/officeDocument/2006/relationships/image" Target="../media/image1710.png"/></Relationships>
</file>

<file path=ppt/slides/_rels/slide83.xml.rels><?xml version="1.0" encoding="UTF-8" standalone="yes"?>
<Relationships xmlns="http://schemas.openxmlformats.org/package/2006/relationships"><Relationship Id="rId3" Type="http://schemas.openxmlformats.org/officeDocument/2006/relationships/image" Target="../media/image179.png"/><Relationship Id="rId2" Type="http://schemas.openxmlformats.org/officeDocument/2006/relationships/notesSlide" Target="../notesSlides/notesSlide59.xml"/><Relationship Id="rId1" Type="http://schemas.openxmlformats.org/officeDocument/2006/relationships/slideLayout" Target="../slideLayouts/slideLayout7.xml"/><Relationship Id="rId4" Type="http://schemas.openxmlformats.org/officeDocument/2006/relationships/image" Target="../media/image180.png"/></Relationships>
</file>

<file path=ppt/slides/_rels/slide84.xml.rels><?xml version="1.0" encoding="UTF-8" standalone="yes"?>
<Relationships xmlns="http://schemas.openxmlformats.org/package/2006/relationships"><Relationship Id="rId8" Type="http://schemas.openxmlformats.org/officeDocument/2006/relationships/customXml" Target="../ink/ink149.xml"/><Relationship Id="rId3" Type="http://schemas.openxmlformats.org/officeDocument/2006/relationships/customXml" Target="../ink/ink146.xml"/><Relationship Id="rId7" Type="http://schemas.openxmlformats.org/officeDocument/2006/relationships/customXml" Target="../ink/ink148.xml"/><Relationship Id="rId2" Type="http://schemas.openxmlformats.org/officeDocument/2006/relationships/notesSlide" Target="../notesSlides/notesSlide60.xml"/><Relationship Id="rId1" Type="http://schemas.openxmlformats.org/officeDocument/2006/relationships/slideLayout" Target="../slideLayouts/slideLayout7.xml"/><Relationship Id="rId6" Type="http://schemas.openxmlformats.org/officeDocument/2006/relationships/image" Target="../media/image1842.png"/><Relationship Id="rId5" Type="http://schemas.openxmlformats.org/officeDocument/2006/relationships/customXml" Target="../ink/ink147.xml"/><Relationship Id="rId4" Type="http://schemas.openxmlformats.org/officeDocument/2006/relationships/image" Target="../media/image1820.png"/><Relationship Id="rId9" Type="http://schemas.openxmlformats.org/officeDocument/2006/relationships/customXml" Target="../ink/ink150.xml"/></Relationships>
</file>

<file path=ppt/slides/_rels/slide85.xml.rels><?xml version="1.0" encoding="UTF-8" standalone="yes"?>
<Relationships xmlns="http://schemas.openxmlformats.org/package/2006/relationships"><Relationship Id="rId3" Type="http://schemas.openxmlformats.org/officeDocument/2006/relationships/image" Target="../media/image181.png"/><Relationship Id="rId2" Type="http://schemas.openxmlformats.org/officeDocument/2006/relationships/notesSlide" Target="../notesSlides/notesSlide61.xml"/><Relationship Id="rId1" Type="http://schemas.openxmlformats.org/officeDocument/2006/relationships/slideLayout" Target="../slideLayouts/slideLayout7.xml"/><Relationship Id="rId5" Type="http://schemas.openxmlformats.org/officeDocument/2006/relationships/image" Target="../media/image183.png"/><Relationship Id="rId4" Type="http://schemas.openxmlformats.org/officeDocument/2006/relationships/image" Target="../media/image182.png"/></Relationships>
</file>

<file path=ppt/slides/_rels/slide86.xml.rels><?xml version="1.0" encoding="UTF-8" standalone="yes"?>
<Relationships xmlns="http://schemas.openxmlformats.org/package/2006/relationships"><Relationship Id="rId8" Type="http://schemas.openxmlformats.org/officeDocument/2006/relationships/customXml" Target="../ink/ink154.xml"/><Relationship Id="rId3" Type="http://schemas.openxmlformats.org/officeDocument/2006/relationships/customXml" Target="../ink/ink151.xml"/><Relationship Id="rId7" Type="http://schemas.openxmlformats.org/officeDocument/2006/relationships/image" Target="../media/image205.png"/><Relationship Id="rId2" Type="http://schemas.openxmlformats.org/officeDocument/2006/relationships/notesSlide" Target="../notesSlides/notesSlide62.xml"/><Relationship Id="rId1" Type="http://schemas.openxmlformats.org/officeDocument/2006/relationships/slideLayout" Target="../slideLayouts/slideLayout7.xml"/><Relationship Id="rId6" Type="http://schemas.openxmlformats.org/officeDocument/2006/relationships/customXml" Target="../ink/ink153.xml"/><Relationship Id="rId5" Type="http://schemas.openxmlformats.org/officeDocument/2006/relationships/customXml" Target="../ink/ink152.xml"/><Relationship Id="rId10" Type="http://schemas.openxmlformats.org/officeDocument/2006/relationships/customXml" Target="../ink/ink155.xml"/><Relationship Id="rId4" Type="http://schemas.openxmlformats.org/officeDocument/2006/relationships/image" Target="../media/image204.png"/><Relationship Id="rId9" Type="http://schemas.openxmlformats.org/officeDocument/2006/relationships/image" Target="../media/image206.png"/></Relationships>
</file>

<file path=ppt/slides/_rels/slide87.xml.rels><?xml version="1.0" encoding="UTF-8" standalone="yes"?>
<Relationships xmlns="http://schemas.openxmlformats.org/package/2006/relationships"><Relationship Id="rId3" Type="http://schemas.openxmlformats.org/officeDocument/2006/relationships/image" Target="../media/image184.png"/><Relationship Id="rId2" Type="http://schemas.openxmlformats.org/officeDocument/2006/relationships/notesSlide" Target="../notesSlides/notesSlide63.xml"/><Relationship Id="rId1" Type="http://schemas.openxmlformats.org/officeDocument/2006/relationships/slideLayout" Target="../slideLayouts/slideLayout7.xml"/><Relationship Id="rId6" Type="http://schemas.openxmlformats.org/officeDocument/2006/relationships/image" Target="../media/image187.png"/><Relationship Id="rId5" Type="http://schemas.openxmlformats.org/officeDocument/2006/relationships/image" Target="../media/image186.png"/><Relationship Id="rId4" Type="http://schemas.openxmlformats.org/officeDocument/2006/relationships/image" Target="../media/image185.png"/></Relationships>
</file>

<file path=ppt/slides/_rels/slide88.xml.rels><?xml version="1.0" encoding="UTF-8" standalone="yes"?>
<Relationships xmlns="http://schemas.openxmlformats.org/package/2006/relationships"><Relationship Id="rId3" Type="http://schemas.openxmlformats.org/officeDocument/2006/relationships/customXml" Target="../ink/ink156.xml"/><Relationship Id="rId12" Type="http://schemas.openxmlformats.org/officeDocument/2006/relationships/image" Target="../media/image1901.png"/><Relationship Id="rId2" Type="http://schemas.openxmlformats.org/officeDocument/2006/relationships/notesSlide" Target="../notesSlides/notesSlide64.xml"/><Relationship Id="rId1" Type="http://schemas.openxmlformats.org/officeDocument/2006/relationships/slideLayout" Target="../slideLayouts/slideLayout7.xml"/><Relationship Id="rId11" Type="http://schemas.openxmlformats.org/officeDocument/2006/relationships/customXml" Target="../ink/ink157.xml"/><Relationship Id="rId10" Type="http://schemas.openxmlformats.org/officeDocument/2006/relationships/image" Target="../media/image1911.png"/></Relationships>
</file>

<file path=ppt/slides/_rels/slide89.xml.rels><?xml version="1.0" encoding="UTF-8" standalone="yes"?>
<Relationships xmlns="http://schemas.openxmlformats.org/package/2006/relationships"><Relationship Id="rId3" Type="http://schemas.openxmlformats.org/officeDocument/2006/relationships/image" Target="../media/image188.png"/><Relationship Id="rId2" Type="http://schemas.openxmlformats.org/officeDocument/2006/relationships/notesSlide" Target="../notesSlides/notesSlide65.xml"/><Relationship Id="rId1" Type="http://schemas.openxmlformats.org/officeDocument/2006/relationships/slideLayout" Target="../slideLayouts/slideLayout7.xml"/><Relationship Id="rId6" Type="http://schemas.openxmlformats.org/officeDocument/2006/relationships/image" Target="../media/image191.png"/><Relationship Id="rId5" Type="http://schemas.openxmlformats.org/officeDocument/2006/relationships/image" Target="../media/image190.png"/><Relationship Id="rId4" Type="http://schemas.openxmlformats.org/officeDocument/2006/relationships/image" Target="../media/image189.png"/></Relationships>
</file>

<file path=ppt/slides/_rels/slide9.xml.rels><?xml version="1.0" encoding="UTF-8" standalone="yes"?>
<Relationships xmlns="http://schemas.openxmlformats.org/package/2006/relationships"><Relationship Id="rId3" Type="http://schemas.openxmlformats.org/officeDocument/2006/relationships/customXml" Target="../ink/ink15.xml"/><Relationship Id="rId7"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customXml" Target="../ink/ink16.xml"/><Relationship Id="rId4" Type="http://schemas.openxmlformats.org/officeDocument/2006/relationships/image" Target="../media/image1410.png"/></Relationships>
</file>

<file path=ppt/slides/_rels/slide90.xml.rels><?xml version="1.0" encoding="UTF-8" standalone="yes"?>
<Relationships xmlns="http://schemas.openxmlformats.org/package/2006/relationships"><Relationship Id="rId3" Type="http://schemas.openxmlformats.org/officeDocument/2006/relationships/image" Target="../media/image192.png"/><Relationship Id="rId7" Type="http://schemas.openxmlformats.org/officeDocument/2006/relationships/image" Target="../media/image196.png"/><Relationship Id="rId2" Type="http://schemas.openxmlformats.org/officeDocument/2006/relationships/notesSlide" Target="../notesSlides/notesSlide66.xml"/><Relationship Id="rId1" Type="http://schemas.openxmlformats.org/officeDocument/2006/relationships/slideLayout" Target="../slideLayouts/slideLayout7.xml"/><Relationship Id="rId6" Type="http://schemas.openxmlformats.org/officeDocument/2006/relationships/image" Target="../media/image195.png"/><Relationship Id="rId5" Type="http://schemas.openxmlformats.org/officeDocument/2006/relationships/image" Target="../media/image194.png"/><Relationship Id="rId4" Type="http://schemas.openxmlformats.org/officeDocument/2006/relationships/image" Target="../media/image193.png"/></Relationships>
</file>

<file path=ppt/slides/_rels/slide91.xml.rels><?xml version="1.0" encoding="UTF-8" standalone="yes"?>
<Relationships xmlns="http://schemas.openxmlformats.org/package/2006/relationships"><Relationship Id="rId8" Type="http://schemas.openxmlformats.org/officeDocument/2006/relationships/customXml" Target="../ink/ink159.xml"/><Relationship Id="rId3" Type="http://schemas.openxmlformats.org/officeDocument/2006/relationships/customXml" Target="../ink/ink158.xml"/><Relationship Id="rId7" Type="http://schemas.openxmlformats.org/officeDocument/2006/relationships/image" Target="../media/image199.png"/><Relationship Id="rId2" Type="http://schemas.openxmlformats.org/officeDocument/2006/relationships/notesSlide" Target="../notesSlides/notesSlide67.xml"/><Relationship Id="rId1" Type="http://schemas.openxmlformats.org/officeDocument/2006/relationships/slideLayout" Target="../slideLayouts/slideLayout7.xml"/><Relationship Id="rId6" Type="http://schemas.openxmlformats.org/officeDocument/2006/relationships/image" Target="../media/image198.png"/><Relationship Id="rId5" Type="http://schemas.openxmlformats.org/officeDocument/2006/relationships/image" Target="../media/image197.png"/><Relationship Id="rId4" Type="http://schemas.openxmlformats.org/officeDocument/2006/relationships/image" Target="../media/image1832.png"/><Relationship Id="rId9" Type="http://schemas.openxmlformats.org/officeDocument/2006/relationships/image" Target="../media/image2010.png"/></Relationships>
</file>

<file path=ppt/slides/_rels/slide92.xml.rels><?xml version="1.0" encoding="UTF-8" standalone="yes"?>
<Relationships xmlns="http://schemas.openxmlformats.org/package/2006/relationships"><Relationship Id="rId3" Type="http://schemas.openxmlformats.org/officeDocument/2006/relationships/customXml" Target="../ink/ink160.xml"/><Relationship Id="rId2" Type="http://schemas.openxmlformats.org/officeDocument/2006/relationships/notesSlide" Target="../notesSlides/notesSlide68.xml"/><Relationship Id="rId1" Type="http://schemas.openxmlformats.org/officeDocument/2006/relationships/slideLayout" Target="../slideLayouts/slideLayout7.xml"/><Relationship Id="rId5" Type="http://schemas.openxmlformats.org/officeDocument/2006/relationships/customXml" Target="../ink/ink161.xml"/><Relationship Id="rId4" Type="http://schemas.openxmlformats.org/officeDocument/2006/relationships/image" Target="../media/image1942.png"/></Relationships>
</file>

<file path=ppt/slides/_rels/slide93.xml.rels><?xml version="1.0" encoding="UTF-8" standalone="yes"?>
<Relationships xmlns="http://schemas.openxmlformats.org/package/2006/relationships"><Relationship Id="rId3" Type="http://schemas.openxmlformats.org/officeDocument/2006/relationships/customXml" Target="../ink/ink162.xml"/><Relationship Id="rId2" Type="http://schemas.openxmlformats.org/officeDocument/2006/relationships/notesSlide" Target="../notesSlides/notesSlide69.xml"/><Relationship Id="rId1" Type="http://schemas.openxmlformats.org/officeDocument/2006/relationships/slideLayout" Target="../slideLayouts/slideLayout7.xml"/><Relationship Id="rId6" Type="http://schemas.openxmlformats.org/officeDocument/2006/relationships/image" Target="../media/image1942.png"/><Relationship Id="rId5" Type="http://schemas.openxmlformats.org/officeDocument/2006/relationships/customXml" Target="../ink/ink163.xml"/><Relationship Id="rId4" Type="http://schemas.openxmlformats.org/officeDocument/2006/relationships/image" Target="../media/image1880.png"/></Relationships>
</file>

<file path=ppt/slides/_rels/slide94.xml.rels><?xml version="1.0" encoding="UTF-8" standalone="yes"?>
<Relationships xmlns="http://schemas.openxmlformats.org/package/2006/relationships"><Relationship Id="rId8" Type="http://schemas.openxmlformats.org/officeDocument/2006/relationships/image" Target="../media/image207.png"/><Relationship Id="rId13" Type="http://schemas.openxmlformats.org/officeDocument/2006/relationships/image" Target="../media/image208.png"/><Relationship Id="rId3" Type="http://schemas.openxmlformats.org/officeDocument/2006/relationships/image" Target="../media/image201.png"/><Relationship Id="rId7" Type="http://schemas.openxmlformats.org/officeDocument/2006/relationships/image" Target="../media/image203.png"/><Relationship Id="rId12" Type="http://schemas.openxmlformats.org/officeDocument/2006/relationships/image" Target="../media/image1941.png"/><Relationship Id="rId2" Type="http://schemas.openxmlformats.org/officeDocument/2006/relationships/notesSlide" Target="../notesSlides/notesSlide70.xml"/><Relationship Id="rId1" Type="http://schemas.openxmlformats.org/officeDocument/2006/relationships/slideLayout" Target="../slideLayouts/slideLayout7.xml"/><Relationship Id="rId6" Type="http://schemas.openxmlformats.org/officeDocument/2006/relationships/image" Target="../media/image1890.png"/><Relationship Id="rId11" Type="http://schemas.openxmlformats.org/officeDocument/2006/relationships/customXml" Target="../ink/ink166.xml"/><Relationship Id="rId5" Type="http://schemas.openxmlformats.org/officeDocument/2006/relationships/customXml" Target="../ink/ink164.xml"/><Relationship Id="rId10" Type="http://schemas.openxmlformats.org/officeDocument/2006/relationships/image" Target="../media/image1921.png"/><Relationship Id="rId4" Type="http://schemas.openxmlformats.org/officeDocument/2006/relationships/image" Target="../media/image202.png"/><Relationship Id="rId9" Type="http://schemas.openxmlformats.org/officeDocument/2006/relationships/customXml" Target="../ink/ink165.xml"/></Relationships>
</file>

<file path=ppt/slides/_rels/slide95.xml.rels><?xml version="1.0" encoding="UTF-8" standalone="yes"?>
<Relationships xmlns="http://schemas.openxmlformats.org/package/2006/relationships"><Relationship Id="rId8" Type="http://schemas.openxmlformats.org/officeDocument/2006/relationships/image" Target="../media/image210.png"/><Relationship Id="rId3" Type="http://schemas.openxmlformats.org/officeDocument/2006/relationships/customXml" Target="../ink/ink167.xml"/><Relationship Id="rId7" Type="http://schemas.openxmlformats.org/officeDocument/2006/relationships/image" Target="../media/image209.png"/><Relationship Id="rId12" Type="http://schemas.openxmlformats.org/officeDocument/2006/relationships/image" Target="../media/image212.wmf"/><Relationship Id="rId2" Type="http://schemas.openxmlformats.org/officeDocument/2006/relationships/notesSlide" Target="../notesSlides/notesSlide71.xml"/><Relationship Id="rId1" Type="http://schemas.openxmlformats.org/officeDocument/2006/relationships/slideLayout" Target="../slideLayouts/slideLayout7.xml"/><Relationship Id="rId6" Type="http://schemas.openxmlformats.org/officeDocument/2006/relationships/image" Target="../media/image1832.png"/><Relationship Id="rId11" Type="http://schemas.openxmlformats.org/officeDocument/2006/relationships/oleObject" Target="../embeddings/oleObject3.bin"/><Relationship Id="rId5" Type="http://schemas.openxmlformats.org/officeDocument/2006/relationships/customXml" Target="../ink/ink168.xml"/><Relationship Id="rId10" Type="http://schemas.openxmlformats.org/officeDocument/2006/relationships/image" Target="../media/image211.wmf"/><Relationship Id="rId4" Type="http://schemas.openxmlformats.org/officeDocument/2006/relationships/image" Target="../media/image1700.png"/><Relationship Id="rId9" Type="http://schemas.openxmlformats.org/officeDocument/2006/relationships/oleObject" Target="../embeddings/oleObject2.bin"/></Relationships>
</file>

<file path=ppt/slides/_rels/slide96.xml.rels><?xml version="1.0" encoding="UTF-8" standalone="yes"?>
<Relationships xmlns="http://schemas.openxmlformats.org/package/2006/relationships"><Relationship Id="rId8" Type="http://schemas.openxmlformats.org/officeDocument/2006/relationships/customXml" Target="../ink/ink171.xml"/><Relationship Id="rId3" Type="http://schemas.openxmlformats.org/officeDocument/2006/relationships/customXml" Target="../ink/ink169.xml"/><Relationship Id="rId7" Type="http://schemas.openxmlformats.org/officeDocument/2006/relationships/image" Target="../media/image213.wmf"/><Relationship Id="rId2" Type="http://schemas.openxmlformats.org/officeDocument/2006/relationships/notesSlide" Target="../notesSlides/notesSlide72.xml"/><Relationship Id="rId1" Type="http://schemas.openxmlformats.org/officeDocument/2006/relationships/slideLayout" Target="../slideLayouts/slideLayout7.xml"/><Relationship Id="rId6" Type="http://schemas.openxmlformats.org/officeDocument/2006/relationships/oleObject" Target="../embeddings/oleObject4.bin"/><Relationship Id="rId5" Type="http://schemas.openxmlformats.org/officeDocument/2006/relationships/customXml" Target="../ink/ink170.xml"/><Relationship Id="rId4" Type="http://schemas.openxmlformats.org/officeDocument/2006/relationships/image" Target="../media/image211.png"/><Relationship Id="rId9" Type="http://schemas.openxmlformats.org/officeDocument/2006/relationships/customXml" Target="../ink/ink172.xml"/></Relationships>
</file>

<file path=ppt/slides/_rels/slide97.xml.rels><?xml version="1.0" encoding="UTF-8" standalone="yes"?>
<Relationships xmlns="http://schemas.openxmlformats.org/package/2006/relationships"><Relationship Id="rId8" Type="http://schemas.openxmlformats.org/officeDocument/2006/relationships/customXml" Target="../ink/ink177.xml"/><Relationship Id="rId3" Type="http://schemas.openxmlformats.org/officeDocument/2006/relationships/customXml" Target="../ink/ink173.xml"/><Relationship Id="rId7" Type="http://schemas.openxmlformats.org/officeDocument/2006/relationships/customXml" Target="../ink/ink176.xml"/><Relationship Id="rId2" Type="http://schemas.openxmlformats.org/officeDocument/2006/relationships/notesSlide" Target="../notesSlides/notesSlide73.xml"/><Relationship Id="rId1" Type="http://schemas.openxmlformats.org/officeDocument/2006/relationships/slideLayout" Target="../slideLayouts/slideLayout7.xml"/><Relationship Id="rId6" Type="http://schemas.openxmlformats.org/officeDocument/2006/relationships/customXml" Target="../ink/ink175.xml"/><Relationship Id="rId5" Type="http://schemas.openxmlformats.org/officeDocument/2006/relationships/customXml" Target="../ink/ink174.xml"/><Relationship Id="rId4" Type="http://schemas.openxmlformats.org/officeDocument/2006/relationships/image" Target="../media/image2101.png"/><Relationship Id="rId9" Type="http://schemas.openxmlformats.org/officeDocument/2006/relationships/image" Target="../media/image212.png"/></Relationships>
</file>

<file path=ppt/slides/_rels/slide98.xml.rels><?xml version="1.0" encoding="UTF-8" standalone="yes"?>
<Relationships xmlns="http://schemas.openxmlformats.org/package/2006/relationships"><Relationship Id="rId8" Type="http://schemas.openxmlformats.org/officeDocument/2006/relationships/image" Target="../media/image215.png"/><Relationship Id="rId3" Type="http://schemas.openxmlformats.org/officeDocument/2006/relationships/customXml" Target="../ink/ink178.xml"/><Relationship Id="rId7" Type="http://schemas.openxmlformats.org/officeDocument/2006/relationships/image" Target="../media/image214.png"/><Relationship Id="rId2" Type="http://schemas.openxmlformats.org/officeDocument/2006/relationships/notesSlide" Target="../notesSlides/notesSlide74.xml"/><Relationship Id="rId1" Type="http://schemas.openxmlformats.org/officeDocument/2006/relationships/slideLayout" Target="../slideLayouts/slideLayout7.xml"/><Relationship Id="rId6" Type="http://schemas.openxmlformats.org/officeDocument/2006/relationships/customXml" Target="../ink/ink180.xml"/><Relationship Id="rId5" Type="http://schemas.openxmlformats.org/officeDocument/2006/relationships/customXml" Target="../ink/ink179.xml"/><Relationship Id="rId4" Type="http://schemas.openxmlformats.org/officeDocument/2006/relationships/image" Target="../media/image2120.png"/></Relationships>
</file>

<file path=ppt/slides/_rels/slide99.xml.rels><?xml version="1.0" encoding="UTF-8" standalone="yes"?>
<Relationships xmlns="http://schemas.openxmlformats.org/package/2006/relationships"><Relationship Id="rId8" Type="http://schemas.openxmlformats.org/officeDocument/2006/relationships/customXml" Target="../ink/ink183.xml"/><Relationship Id="rId13" Type="http://schemas.openxmlformats.org/officeDocument/2006/relationships/customXml" Target="../ink/ink185.xml"/><Relationship Id="rId3" Type="http://schemas.openxmlformats.org/officeDocument/2006/relationships/image" Target="../media/image216.png"/><Relationship Id="rId7" Type="http://schemas.openxmlformats.org/officeDocument/2006/relationships/image" Target="../media/image2020.png"/><Relationship Id="rId12" Type="http://schemas.openxmlformats.org/officeDocument/2006/relationships/image" Target="../media/image217.png"/><Relationship Id="rId2" Type="http://schemas.openxmlformats.org/officeDocument/2006/relationships/notesSlide" Target="../notesSlides/notesSlide75.xml"/><Relationship Id="rId16" Type="http://schemas.openxmlformats.org/officeDocument/2006/relationships/image" Target="../media/image2070.png"/><Relationship Id="rId1" Type="http://schemas.openxmlformats.org/officeDocument/2006/relationships/slideLayout" Target="../slideLayouts/slideLayout7.xml"/><Relationship Id="rId6" Type="http://schemas.openxmlformats.org/officeDocument/2006/relationships/customXml" Target="../ink/ink182.xml"/><Relationship Id="rId11" Type="http://schemas.openxmlformats.org/officeDocument/2006/relationships/image" Target="../media/image2041.png"/><Relationship Id="rId5" Type="http://schemas.openxmlformats.org/officeDocument/2006/relationships/image" Target="../media/image2011.png"/><Relationship Id="rId15" Type="http://schemas.openxmlformats.org/officeDocument/2006/relationships/customXml" Target="../ink/ink186.xml"/><Relationship Id="rId10" Type="http://schemas.openxmlformats.org/officeDocument/2006/relationships/customXml" Target="../ink/ink184.xml"/><Relationship Id="rId4" Type="http://schemas.openxmlformats.org/officeDocument/2006/relationships/customXml" Target="../ink/ink181.xml"/><Relationship Id="rId9" Type="http://schemas.openxmlformats.org/officeDocument/2006/relationships/image" Target="../media/image2030.png"/><Relationship Id="rId14" Type="http://schemas.openxmlformats.org/officeDocument/2006/relationships/image" Target="../media/image206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466751" y="130171"/>
            <a:ext cx="2109232" cy="461665"/>
          </a:xfrm>
          <a:prstGeom prst="rect">
            <a:avLst/>
          </a:prstGeom>
        </p:spPr>
        <p:txBody>
          <a:bodyPr wrap="none">
            <a:spAutoFit/>
          </a:bodyPr>
          <a:lstStyle/>
          <a:p>
            <a:r>
              <a:rPr lang="en-US" sz="2400" b="1" u="sng">
                <a:solidFill>
                  <a:srgbClr val="00B050"/>
                </a:solidFill>
              </a:rPr>
              <a:t>Library: numpy</a:t>
            </a:r>
          </a:p>
        </p:txBody>
      </p:sp>
      <p:sp>
        <p:nvSpPr>
          <p:cNvPr id="4" name="TextBox 3">
            <a:extLst>
              <a:ext uri="{FF2B5EF4-FFF2-40B4-BE49-F238E27FC236}">
                <a16:creationId xmlns:a16="http://schemas.microsoft.com/office/drawing/2014/main" id="{1F62766F-5DD0-4A16-B412-AB8E10FE3C0F}"/>
              </a:ext>
            </a:extLst>
          </p:cNvPr>
          <p:cNvSpPr txBox="1"/>
          <p:nvPr/>
        </p:nvSpPr>
        <p:spPr>
          <a:xfrm>
            <a:off x="173236" y="1191312"/>
            <a:ext cx="11266289" cy="307777"/>
          </a:xfrm>
          <a:prstGeom prst="rect">
            <a:avLst/>
          </a:prstGeom>
          <a:noFill/>
        </p:spPr>
        <p:txBody>
          <a:bodyPr wrap="square" rtlCol="0">
            <a:spAutoFit/>
          </a:bodyPr>
          <a:lstStyle/>
          <a:p>
            <a:r>
              <a:rPr lang="en-US" sz="1400"/>
              <a:t>Here’s some general datatypes found in numpy.</a:t>
            </a:r>
          </a:p>
        </p:txBody>
      </p:sp>
      <mc:AlternateContent xmlns:mc="http://schemas.openxmlformats.org/markup-compatibility/2006" xmlns:p14="http://schemas.microsoft.com/office/powerpoint/2010/main">
        <mc:Choice Requires="p14">
          <p:contentPart p14:bwMode="auto" r:id="rId3">
            <p14:nvContentPartPr>
              <p14:cNvPr id="5" name="Ink 4">
                <a:extLst>
                  <a:ext uri="{FF2B5EF4-FFF2-40B4-BE49-F238E27FC236}">
                    <a16:creationId xmlns:a16="http://schemas.microsoft.com/office/drawing/2014/main" id="{AAE800B1-5C0C-4EE8-8658-AA82D2A08CFF}"/>
                  </a:ext>
                </a:extLst>
              </p14:cNvPr>
              <p14:cNvContentPartPr/>
              <p14:nvPr/>
            </p14:nvContentPartPr>
            <p14:xfrm>
              <a:off x="-282439" y="1915074"/>
              <a:ext cx="360" cy="360"/>
            </p14:xfrm>
          </p:contentPart>
        </mc:Choice>
        <mc:Fallback xmlns="">
          <p:pic>
            <p:nvPicPr>
              <p:cNvPr id="5" name="Ink 4">
                <a:extLst>
                  <a:ext uri="{FF2B5EF4-FFF2-40B4-BE49-F238E27FC236}">
                    <a16:creationId xmlns:a16="http://schemas.microsoft.com/office/drawing/2014/main" id="{AAE800B1-5C0C-4EE8-8658-AA82D2A08CFF}"/>
                  </a:ext>
                </a:extLst>
              </p:cNvPr>
              <p:cNvPicPr/>
              <p:nvPr/>
            </p:nvPicPr>
            <p:blipFill>
              <a:blip r:embed="rId4"/>
              <a:stretch>
                <a:fillRect/>
              </a:stretch>
            </p:blipFill>
            <p:spPr>
              <a:xfrm>
                <a:off x="-291439" y="1906074"/>
                <a:ext cx="18000" cy="18000"/>
              </a:xfrm>
              <a:prstGeom prst="rect">
                <a:avLst/>
              </a:prstGeom>
            </p:spPr>
          </p:pic>
        </mc:Fallback>
      </mc:AlternateContent>
      <p:sp>
        <p:nvSpPr>
          <p:cNvPr id="6" name="TextBox 5">
            <a:extLst>
              <a:ext uri="{FF2B5EF4-FFF2-40B4-BE49-F238E27FC236}">
                <a16:creationId xmlns:a16="http://schemas.microsoft.com/office/drawing/2014/main" id="{491265FF-7827-E14D-DEC8-DB45C009FAD6}"/>
              </a:ext>
            </a:extLst>
          </p:cNvPr>
          <p:cNvSpPr txBox="1"/>
          <p:nvPr/>
        </p:nvSpPr>
        <p:spPr>
          <a:xfrm>
            <a:off x="173236" y="868147"/>
            <a:ext cx="2760407" cy="369332"/>
          </a:xfrm>
          <a:prstGeom prst="rect">
            <a:avLst/>
          </a:prstGeom>
          <a:noFill/>
        </p:spPr>
        <p:txBody>
          <a:bodyPr wrap="square">
            <a:spAutoFit/>
          </a:bodyPr>
          <a:lstStyle/>
          <a:p>
            <a:r>
              <a:rPr lang="en-US" sz="1800" b="1"/>
              <a:t>Some datatypes</a:t>
            </a:r>
          </a:p>
        </p:txBody>
      </p:sp>
      <p:sp>
        <p:nvSpPr>
          <p:cNvPr id="7" name="TextBox 6">
            <a:extLst>
              <a:ext uri="{FF2B5EF4-FFF2-40B4-BE49-F238E27FC236}">
                <a16:creationId xmlns:a16="http://schemas.microsoft.com/office/drawing/2014/main" id="{C1B47A8E-CEA3-CCE7-3C99-D143F50CDAED}"/>
              </a:ext>
            </a:extLst>
          </p:cNvPr>
          <p:cNvSpPr txBox="1"/>
          <p:nvPr/>
        </p:nvSpPr>
        <p:spPr>
          <a:xfrm>
            <a:off x="245806" y="1915074"/>
            <a:ext cx="6676104" cy="584775"/>
          </a:xfrm>
          <a:prstGeom prst="rect">
            <a:avLst/>
          </a:prstGeom>
          <a:noFill/>
        </p:spPr>
        <p:txBody>
          <a:bodyPr wrap="square" rtlCol="0">
            <a:spAutoFit/>
          </a:bodyPr>
          <a:lstStyle/>
          <a:p>
            <a:r>
              <a:rPr lang="en-US" sz="1600"/>
              <a:t>numpy.nan			Not A Number</a:t>
            </a:r>
          </a:p>
          <a:p>
            <a:r>
              <a:rPr lang="en-US" sz="1600"/>
              <a:t>numpy.array			is an array, like a list.  </a:t>
            </a:r>
          </a:p>
        </p:txBody>
      </p:sp>
    </p:spTree>
    <p:extLst>
      <p:ext uri="{BB962C8B-B14F-4D97-AF65-F5344CB8AC3E}">
        <p14:creationId xmlns:p14="http://schemas.microsoft.com/office/powerpoint/2010/main" val="26238984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466751" y="130171"/>
            <a:ext cx="2109232" cy="461665"/>
          </a:xfrm>
          <a:prstGeom prst="rect">
            <a:avLst/>
          </a:prstGeom>
        </p:spPr>
        <p:txBody>
          <a:bodyPr wrap="none">
            <a:spAutoFit/>
          </a:bodyPr>
          <a:lstStyle/>
          <a:p>
            <a:r>
              <a:rPr lang="en-US" sz="2400" b="1" u="sng">
                <a:solidFill>
                  <a:srgbClr val="00B050"/>
                </a:solidFill>
              </a:rPr>
              <a:t>Library: numpy</a:t>
            </a:r>
          </a:p>
        </p:txBody>
      </p:sp>
      <p:sp>
        <p:nvSpPr>
          <p:cNvPr id="4" name="TextBox 3">
            <a:extLst>
              <a:ext uri="{FF2B5EF4-FFF2-40B4-BE49-F238E27FC236}">
                <a16:creationId xmlns:a16="http://schemas.microsoft.com/office/drawing/2014/main" id="{1F62766F-5DD0-4A16-B412-AB8E10FE3C0F}"/>
              </a:ext>
            </a:extLst>
          </p:cNvPr>
          <p:cNvSpPr txBox="1"/>
          <p:nvPr/>
        </p:nvSpPr>
        <p:spPr>
          <a:xfrm>
            <a:off x="299127" y="832821"/>
            <a:ext cx="3127246" cy="307777"/>
          </a:xfrm>
          <a:prstGeom prst="rect">
            <a:avLst/>
          </a:prstGeom>
          <a:noFill/>
        </p:spPr>
        <p:txBody>
          <a:bodyPr wrap="square" rtlCol="0">
            <a:spAutoFit/>
          </a:bodyPr>
          <a:lstStyle/>
          <a:p>
            <a:r>
              <a:rPr lang="en-US" sz="1400"/>
              <a:t>Some examples of concatenate function.</a:t>
            </a:r>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AAE800B1-5C0C-4EE8-8658-AA82D2A08CFF}"/>
                  </a:ext>
                </a:extLst>
              </p14:cNvPr>
              <p14:cNvContentPartPr/>
              <p14:nvPr/>
            </p14:nvContentPartPr>
            <p14:xfrm>
              <a:off x="-282439" y="2207949"/>
              <a:ext cx="360" cy="360"/>
            </p14:xfrm>
          </p:contentPart>
        </mc:Choice>
        <mc:Fallback xmlns="">
          <p:pic>
            <p:nvPicPr>
              <p:cNvPr id="5" name="Ink 4">
                <a:extLst>
                  <a:ext uri="{FF2B5EF4-FFF2-40B4-BE49-F238E27FC236}">
                    <a16:creationId xmlns:a16="http://schemas.microsoft.com/office/drawing/2014/main" id="{AAE800B1-5C0C-4EE8-8658-AA82D2A08CFF}"/>
                  </a:ext>
                </a:extLst>
              </p:cNvPr>
              <p:cNvPicPr/>
              <p:nvPr/>
            </p:nvPicPr>
            <p:blipFill>
              <a:blip r:embed="rId3"/>
              <a:stretch>
                <a:fillRect/>
              </a:stretch>
            </p:blipFill>
            <p:spPr>
              <a:xfrm>
                <a:off x="-291439" y="2198949"/>
                <a:ext cx="18000" cy="18000"/>
              </a:xfrm>
              <a:prstGeom prst="rect">
                <a:avLst/>
              </a:prstGeom>
            </p:spPr>
          </p:pic>
        </mc:Fallback>
      </mc:AlternateContent>
      <p:pic>
        <p:nvPicPr>
          <p:cNvPr id="8" name="Picture 7">
            <a:extLst>
              <a:ext uri="{FF2B5EF4-FFF2-40B4-BE49-F238E27FC236}">
                <a16:creationId xmlns:a16="http://schemas.microsoft.com/office/drawing/2014/main" id="{4D47C4B2-8C7F-450D-87A0-700A21423F03}"/>
              </a:ext>
            </a:extLst>
          </p:cNvPr>
          <p:cNvPicPr>
            <a:picLocks noChangeAspect="1"/>
          </p:cNvPicPr>
          <p:nvPr/>
        </p:nvPicPr>
        <p:blipFill>
          <a:blip r:embed="rId4"/>
          <a:stretch>
            <a:fillRect/>
          </a:stretch>
        </p:blipFill>
        <p:spPr>
          <a:xfrm>
            <a:off x="366865" y="1339539"/>
            <a:ext cx="2524477" cy="1247949"/>
          </a:xfrm>
          <a:prstGeom prst="rect">
            <a:avLst/>
          </a:prstGeom>
        </p:spPr>
      </p:pic>
      <mc:AlternateContent xmlns:mc="http://schemas.openxmlformats.org/markup-compatibility/2006" xmlns:p14="http://schemas.microsoft.com/office/powerpoint/2010/main">
        <mc:Choice Requires="p14">
          <p:contentPart p14:bwMode="auto" r:id="rId5">
            <p14:nvContentPartPr>
              <p14:cNvPr id="9" name="Ink 8">
                <a:extLst>
                  <a:ext uri="{FF2B5EF4-FFF2-40B4-BE49-F238E27FC236}">
                    <a16:creationId xmlns:a16="http://schemas.microsoft.com/office/drawing/2014/main" id="{C1986A80-FE91-4D19-9D7B-C3951B32BBBF}"/>
                  </a:ext>
                </a:extLst>
              </p14:cNvPr>
              <p14:cNvContentPartPr/>
              <p14:nvPr/>
            </p14:nvContentPartPr>
            <p14:xfrm>
              <a:off x="3268073" y="1862144"/>
              <a:ext cx="1428480" cy="373680"/>
            </p14:xfrm>
          </p:contentPart>
        </mc:Choice>
        <mc:Fallback xmlns="">
          <p:pic>
            <p:nvPicPr>
              <p:cNvPr id="9" name="Ink 8">
                <a:extLst>
                  <a:ext uri="{FF2B5EF4-FFF2-40B4-BE49-F238E27FC236}">
                    <a16:creationId xmlns:a16="http://schemas.microsoft.com/office/drawing/2014/main" id="{C1986A80-FE91-4D19-9D7B-C3951B32BBBF}"/>
                  </a:ext>
                </a:extLst>
              </p:cNvPr>
              <p:cNvPicPr/>
              <p:nvPr/>
            </p:nvPicPr>
            <p:blipFill>
              <a:blip r:embed="rId6"/>
              <a:stretch>
                <a:fillRect/>
              </a:stretch>
            </p:blipFill>
            <p:spPr>
              <a:xfrm>
                <a:off x="3259433" y="1853144"/>
                <a:ext cx="1446120" cy="391320"/>
              </a:xfrm>
              <a:prstGeom prst="rect">
                <a:avLst/>
              </a:prstGeom>
            </p:spPr>
          </p:pic>
        </mc:Fallback>
      </mc:AlternateContent>
      <p:pic>
        <p:nvPicPr>
          <p:cNvPr id="10" name="Picture 9">
            <a:extLst>
              <a:ext uri="{FF2B5EF4-FFF2-40B4-BE49-F238E27FC236}">
                <a16:creationId xmlns:a16="http://schemas.microsoft.com/office/drawing/2014/main" id="{80893F36-1A2C-4A2A-942D-A6ACC3E2AADA}"/>
              </a:ext>
            </a:extLst>
          </p:cNvPr>
          <p:cNvPicPr>
            <a:picLocks noChangeAspect="1"/>
          </p:cNvPicPr>
          <p:nvPr/>
        </p:nvPicPr>
        <p:blipFill>
          <a:blip r:embed="rId7"/>
          <a:stretch>
            <a:fillRect/>
          </a:stretch>
        </p:blipFill>
        <p:spPr>
          <a:xfrm>
            <a:off x="5310236" y="1530065"/>
            <a:ext cx="1676634" cy="866896"/>
          </a:xfrm>
          <a:prstGeom prst="rect">
            <a:avLst/>
          </a:prstGeom>
        </p:spPr>
      </p:pic>
      <p:pic>
        <p:nvPicPr>
          <p:cNvPr id="11" name="Picture 10">
            <a:extLst>
              <a:ext uri="{FF2B5EF4-FFF2-40B4-BE49-F238E27FC236}">
                <a16:creationId xmlns:a16="http://schemas.microsoft.com/office/drawing/2014/main" id="{B94D17C2-C386-4064-ADD9-B6AD8D80911C}"/>
              </a:ext>
            </a:extLst>
          </p:cNvPr>
          <p:cNvPicPr>
            <a:picLocks noChangeAspect="1"/>
          </p:cNvPicPr>
          <p:nvPr/>
        </p:nvPicPr>
        <p:blipFill>
          <a:blip r:embed="rId8"/>
          <a:stretch>
            <a:fillRect/>
          </a:stretch>
        </p:blipFill>
        <p:spPr>
          <a:xfrm>
            <a:off x="366865" y="2924508"/>
            <a:ext cx="5496692" cy="1190791"/>
          </a:xfrm>
          <a:prstGeom prst="rect">
            <a:avLst/>
          </a:prstGeom>
        </p:spPr>
      </p:pic>
      <mc:AlternateContent xmlns:mc="http://schemas.openxmlformats.org/markup-compatibility/2006" xmlns:p14="http://schemas.microsoft.com/office/powerpoint/2010/main">
        <mc:Choice Requires="p14">
          <p:contentPart p14:bwMode="auto" r:id="rId9">
            <p14:nvContentPartPr>
              <p14:cNvPr id="15" name="Ink 14">
                <a:extLst>
                  <a:ext uri="{FF2B5EF4-FFF2-40B4-BE49-F238E27FC236}">
                    <a16:creationId xmlns:a16="http://schemas.microsoft.com/office/drawing/2014/main" id="{450ECE31-39F4-412E-9E48-83A0B25DFC4D}"/>
                  </a:ext>
                </a:extLst>
              </p14:cNvPr>
              <p14:cNvContentPartPr/>
              <p14:nvPr/>
            </p14:nvContentPartPr>
            <p14:xfrm>
              <a:off x="6265385" y="3350687"/>
              <a:ext cx="1428480" cy="373680"/>
            </p14:xfrm>
          </p:contentPart>
        </mc:Choice>
        <mc:Fallback xmlns="">
          <p:pic>
            <p:nvPicPr>
              <p:cNvPr id="15" name="Ink 14">
                <a:extLst>
                  <a:ext uri="{FF2B5EF4-FFF2-40B4-BE49-F238E27FC236}">
                    <a16:creationId xmlns:a16="http://schemas.microsoft.com/office/drawing/2014/main" id="{450ECE31-39F4-412E-9E48-83A0B25DFC4D}"/>
                  </a:ext>
                </a:extLst>
              </p:cNvPr>
              <p:cNvPicPr/>
              <p:nvPr/>
            </p:nvPicPr>
            <p:blipFill>
              <a:blip r:embed="rId6"/>
              <a:stretch>
                <a:fillRect/>
              </a:stretch>
            </p:blipFill>
            <p:spPr>
              <a:xfrm>
                <a:off x="6256745" y="3341687"/>
                <a:ext cx="1446120" cy="391320"/>
              </a:xfrm>
              <a:prstGeom prst="rect">
                <a:avLst/>
              </a:prstGeom>
            </p:spPr>
          </p:pic>
        </mc:Fallback>
      </mc:AlternateContent>
      <p:pic>
        <p:nvPicPr>
          <p:cNvPr id="12" name="Picture 11">
            <a:extLst>
              <a:ext uri="{FF2B5EF4-FFF2-40B4-BE49-F238E27FC236}">
                <a16:creationId xmlns:a16="http://schemas.microsoft.com/office/drawing/2014/main" id="{04CB18BA-160A-4934-9361-ED277162F538}"/>
              </a:ext>
            </a:extLst>
          </p:cNvPr>
          <p:cNvPicPr>
            <a:picLocks noChangeAspect="1"/>
          </p:cNvPicPr>
          <p:nvPr/>
        </p:nvPicPr>
        <p:blipFill>
          <a:blip r:embed="rId10"/>
          <a:stretch>
            <a:fillRect/>
          </a:stretch>
        </p:blipFill>
        <p:spPr>
          <a:xfrm>
            <a:off x="8282451" y="2311117"/>
            <a:ext cx="1991003" cy="1876687"/>
          </a:xfrm>
          <a:prstGeom prst="rect">
            <a:avLst/>
          </a:prstGeom>
        </p:spPr>
      </p:pic>
      <p:pic>
        <p:nvPicPr>
          <p:cNvPr id="13" name="Picture 12">
            <a:extLst>
              <a:ext uri="{FF2B5EF4-FFF2-40B4-BE49-F238E27FC236}">
                <a16:creationId xmlns:a16="http://schemas.microsoft.com/office/drawing/2014/main" id="{522BAAC9-D88B-4486-97A9-4B7142F922C3}"/>
              </a:ext>
            </a:extLst>
          </p:cNvPr>
          <p:cNvPicPr>
            <a:picLocks noChangeAspect="1"/>
          </p:cNvPicPr>
          <p:nvPr/>
        </p:nvPicPr>
        <p:blipFill>
          <a:blip r:embed="rId11"/>
          <a:stretch>
            <a:fillRect/>
          </a:stretch>
        </p:blipFill>
        <p:spPr>
          <a:xfrm>
            <a:off x="366865" y="4453776"/>
            <a:ext cx="5506218" cy="1238423"/>
          </a:xfrm>
          <a:prstGeom prst="rect">
            <a:avLst/>
          </a:prstGeom>
        </p:spPr>
      </p:pic>
      <mc:AlternateContent xmlns:mc="http://schemas.openxmlformats.org/markup-compatibility/2006" xmlns:p14="http://schemas.microsoft.com/office/powerpoint/2010/main">
        <mc:Choice Requires="p14">
          <p:contentPart p14:bwMode="auto" r:id="rId12">
            <p14:nvContentPartPr>
              <p14:cNvPr id="19" name="Ink 18">
                <a:extLst>
                  <a:ext uri="{FF2B5EF4-FFF2-40B4-BE49-F238E27FC236}">
                    <a16:creationId xmlns:a16="http://schemas.microsoft.com/office/drawing/2014/main" id="{A0F91158-FF8C-4FC9-9061-C4C6E02B8D6A}"/>
                  </a:ext>
                </a:extLst>
              </p14:cNvPr>
              <p14:cNvContentPartPr/>
              <p14:nvPr/>
            </p14:nvContentPartPr>
            <p14:xfrm>
              <a:off x="6272630" y="5026482"/>
              <a:ext cx="1428480" cy="373680"/>
            </p14:xfrm>
          </p:contentPart>
        </mc:Choice>
        <mc:Fallback xmlns="">
          <p:pic>
            <p:nvPicPr>
              <p:cNvPr id="19" name="Ink 18">
                <a:extLst>
                  <a:ext uri="{FF2B5EF4-FFF2-40B4-BE49-F238E27FC236}">
                    <a16:creationId xmlns:a16="http://schemas.microsoft.com/office/drawing/2014/main" id="{A0F91158-FF8C-4FC9-9061-C4C6E02B8D6A}"/>
                  </a:ext>
                </a:extLst>
              </p:cNvPr>
              <p:cNvPicPr/>
              <p:nvPr/>
            </p:nvPicPr>
            <p:blipFill>
              <a:blip r:embed="rId6"/>
              <a:stretch>
                <a:fillRect/>
              </a:stretch>
            </p:blipFill>
            <p:spPr>
              <a:xfrm>
                <a:off x="6263990" y="5017482"/>
                <a:ext cx="1446120" cy="391320"/>
              </a:xfrm>
              <a:prstGeom prst="rect">
                <a:avLst/>
              </a:prstGeom>
            </p:spPr>
          </p:pic>
        </mc:Fallback>
      </mc:AlternateContent>
      <p:pic>
        <p:nvPicPr>
          <p:cNvPr id="14" name="Picture 13">
            <a:extLst>
              <a:ext uri="{FF2B5EF4-FFF2-40B4-BE49-F238E27FC236}">
                <a16:creationId xmlns:a16="http://schemas.microsoft.com/office/drawing/2014/main" id="{FDCECB39-954D-4AE2-AB26-9559113BDB6F}"/>
              </a:ext>
            </a:extLst>
          </p:cNvPr>
          <p:cNvPicPr>
            <a:picLocks noChangeAspect="1"/>
          </p:cNvPicPr>
          <p:nvPr/>
        </p:nvPicPr>
        <p:blipFill>
          <a:blip r:embed="rId13"/>
          <a:stretch>
            <a:fillRect/>
          </a:stretch>
        </p:blipFill>
        <p:spPr>
          <a:xfrm>
            <a:off x="8282451" y="4453776"/>
            <a:ext cx="3258005" cy="1276528"/>
          </a:xfrm>
          <a:prstGeom prst="rect">
            <a:avLst/>
          </a:prstGeom>
        </p:spPr>
      </p:pic>
    </p:spTree>
    <p:extLst>
      <p:ext uri="{BB962C8B-B14F-4D97-AF65-F5344CB8AC3E}">
        <p14:creationId xmlns:p14="http://schemas.microsoft.com/office/powerpoint/2010/main" val="3520058027"/>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8D003D-314F-6FFA-DF5E-907CEAEC03F9}"/>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B59B4703-2235-91B3-4858-BA8EDC207E88}"/>
              </a:ext>
            </a:extLst>
          </p:cNvPr>
          <p:cNvSpPr/>
          <p:nvPr/>
        </p:nvSpPr>
        <p:spPr>
          <a:xfrm>
            <a:off x="4330563" y="197452"/>
            <a:ext cx="2758769" cy="461665"/>
          </a:xfrm>
          <a:prstGeom prst="rect">
            <a:avLst/>
          </a:prstGeom>
        </p:spPr>
        <p:txBody>
          <a:bodyPr wrap="none">
            <a:spAutoFit/>
          </a:bodyPr>
          <a:lstStyle/>
          <a:p>
            <a:r>
              <a:rPr lang="en-US" sz="2400" b="1" u="sng">
                <a:solidFill>
                  <a:srgbClr val="0066FF"/>
                </a:solidFill>
              </a:rPr>
              <a:t>Library: statsmodels</a:t>
            </a:r>
          </a:p>
        </p:txBody>
      </p:sp>
      <p:sp>
        <p:nvSpPr>
          <p:cNvPr id="4" name="TextBox 3">
            <a:extLst>
              <a:ext uri="{FF2B5EF4-FFF2-40B4-BE49-F238E27FC236}">
                <a16:creationId xmlns:a16="http://schemas.microsoft.com/office/drawing/2014/main" id="{7310ADDC-14A0-5DCC-153D-AD17CA77B363}"/>
              </a:ext>
            </a:extLst>
          </p:cNvPr>
          <p:cNvSpPr txBox="1"/>
          <p:nvPr/>
        </p:nvSpPr>
        <p:spPr>
          <a:xfrm>
            <a:off x="327205" y="1055028"/>
            <a:ext cx="6591756" cy="338554"/>
          </a:xfrm>
          <a:prstGeom prst="rect">
            <a:avLst/>
          </a:prstGeom>
          <a:noFill/>
        </p:spPr>
        <p:txBody>
          <a:bodyPr wrap="square" rtlCol="0">
            <a:spAutoFit/>
          </a:bodyPr>
          <a:lstStyle/>
          <a:p>
            <a:r>
              <a:rPr lang="en-US" sz="1600"/>
              <a:t>And we can </a:t>
            </a:r>
            <a:r>
              <a:rPr lang="en-US" sz="1600">
                <a:solidFill>
                  <a:srgbClr val="0066FF"/>
                </a:solidFill>
              </a:rPr>
              <a:t>fit data to a SARIMA(X) model</a:t>
            </a:r>
            <a:r>
              <a:rPr lang="en-US" sz="1600"/>
              <a:t>, and </a:t>
            </a:r>
            <a:r>
              <a:rPr lang="en-US" sz="1600">
                <a:solidFill>
                  <a:srgbClr val="0066FF"/>
                </a:solidFill>
              </a:rPr>
              <a:t>make forecast predictions</a:t>
            </a:r>
            <a:r>
              <a:rPr lang="en-US" sz="1600"/>
              <a:t>.  </a:t>
            </a:r>
          </a:p>
        </p:txBody>
      </p:sp>
      <p:sp>
        <p:nvSpPr>
          <p:cNvPr id="58" name="TextBox 57">
            <a:extLst>
              <a:ext uri="{FF2B5EF4-FFF2-40B4-BE49-F238E27FC236}">
                <a16:creationId xmlns:a16="http://schemas.microsoft.com/office/drawing/2014/main" id="{36C7CF7A-9015-42F3-F884-BF67AF12DCFB}"/>
              </a:ext>
            </a:extLst>
          </p:cNvPr>
          <p:cNvSpPr txBox="1"/>
          <p:nvPr/>
        </p:nvSpPr>
        <p:spPr>
          <a:xfrm>
            <a:off x="276404" y="2047953"/>
            <a:ext cx="5494476" cy="338554"/>
          </a:xfrm>
          <a:prstGeom prst="rect">
            <a:avLst/>
          </a:prstGeom>
          <a:noFill/>
        </p:spPr>
        <p:txBody>
          <a:bodyPr wrap="square" rtlCol="0">
            <a:spAutoFit/>
          </a:bodyPr>
          <a:lstStyle/>
          <a:p>
            <a:r>
              <a:rPr lang="en-US" sz="1600" b="1"/>
              <a:t>from statsmodels.tsa.statespace.sarimax import SARIMAX</a:t>
            </a:r>
          </a:p>
        </p:txBody>
      </p:sp>
      <p:sp>
        <p:nvSpPr>
          <p:cNvPr id="59" name="TextBox 58">
            <a:extLst>
              <a:ext uri="{FF2B5EF4-FFF2-40B4-BE49-F238E27FC236}">
                <a16:creationId xmlns:a16="http://schemas.microsoft.com/office/drawing/2014/main" id="{598F7FE8-C134-7BE6-B979-A8AC744A501D}"/>
              </a:ext>
            </a:extLst>
          </p:cNvPr>
          <p:cNvSpPr txBox="1"/>
          <p:nvPr/>
        </p:nvSpPr>
        <p:spPr>
          <a:xfrm>
            <a:off x="276406" y="2493051"/>
            <a:ext cx="5931354" cy="338554"/>
          </a:xfrm>
          <a:prstGeom prst="rect">
            <a:avLst/>
          </a:prstGeom>
          <a:noFill/>
        </p:spPr>
        <p:txBody>
          <a:bodyPr wrap="square" rtlCol="0">
            <a:spAutoFit/>
          </a:bodyPr>
          <a:lstStyle/>
          <a:p>
            <a:r>
              <a:rPr lang="en-US" sz="1600"/>
              <a:t>model = SARIMAX(df[“x”], order = (p,d,q), seasonal_order = (P,D,Q,s))</a:t>
            </a:r>
          </a:p>
        </p:txBody>
      </p:sp>
      <p:sp>
        <p:nvSpPr>
          <p:cNvPr id="61" name="TextBox 60">
            <a:extLst>
              <a:ext uri="{FF2B5EF4-FFF2-40B4-BE49-F238E27FC236}">
                <a16:creationId xmlns:a16="http://schemas.microsoft.com/office/drawing/2014/main" id="{98CAAA2B-B05F-94EB-6A06-CE9676D8DC4F}"/>
              </a:ext>
            </a:extLst>
          </p:cNvPr>
          <p:cNvSpPr txBox="1"/>
          <p:nvPr/>
        </p:nvSpPr>
        <p:spPr>
          <a:xfrm>
            <a:off x="6918960" y="2474918"/>
            <a:ext cx="5100319" cy="1569660"/>
          </a:xfrm>
          <a:prstGeom prst="rect">
            <a:avLst/>
          </a:prstGeom>
          <a:noFill/>
        </p:spPr>
        <p:txBody>
          <a:bodyPr wrap="square" rtlCol="0">
            <a:spAutoFit/>
          </a:bodyPr>
          <a:lstStyle/>
          <a:p>
            <a:r>
              <a:rPr lang="en-US" sz="1600"/>
              <a:t>fits a SARIMA(X) model to the data, df[“x”].  If want to include exogeneous series a</a:t>
            </a:r>
            <a:r>
              <a:rPr lang="en-US" sz="1600" baseline="-25000"/>
              <a:t>1</a:t>
            </a:r>
            <a:r>
              <a:rPr lang="en-US" sz="1600"/>
              <a:t>, a</a:t>
            </a:r>
            <a:r>
              <a:rPr lang="en-US" sz="1600" baseline="-25000"/>
              <a:t>2</a:t>
            </a:r>
            <a:r>
              <a:rPr lang="en-US" sz="1600"/>
              <a:t>, …, a</a:t>
            </a:r>
            <a:r>
              <a:rPr lang="en-US" sz="1600" baseline="-25000"/>
              <a:t>k</a:t>
            </a:r>
            <a:r>
              <a:rPr lang="en-US" sz="1600"/>
              <a:t>, then include these columns via the argument </a:t>
            </a:r>
            <a:r>
              <a:rPr lang="en-US" sz="1600" b="1"/>
              <a:t>exog = df[[“a1”, “a2”, … , “ak”]]</a:t>
            </a:r>
            <a:r>
              <a:rPr lang="en-US" sz="1600"/>
              <a:t>. Also has optional argument trend = “n”, “c”, “t”, “ct” for no linear trend, a constant trend, a linear trend with zero intercept, an arbitrary linear trend.  </a:t>
            </a:r>
            <a:endParaRPr lang="en-US" sz="1600" b="1"/>
          </a:p>
        </p:txBody>
      </p:sp>
      <p:sp>
        <p:nvSpPr>
          <p:cNvPr id="9" name="TextBox 8">
            <a:extLst>
              <a:ext uri="{FF2B5EF4-FFF2-40B4-BE49-F238E27FC236}">
                <a16:creationId xmlns:a16="http://schemas.microsoft.com/office/drawing/2014/main" id="{225682C7-A521-438E-5593-032045E5CB35}"/>
              </a:ext>
            </a:extLst>
          </p:cNvPr>
          <p:cNvSpPr txBox="1"/>
          <p:nvPr/>
        </p:nvSpPr>
        <p:spPr>
          <a:xfrm>
            <a:off x="276406" y="4269628"/>
            <a:ext cx="1955517" cy="338554"/>
          </a:xfrm>
          <a:prstGeom prst="rect">
            <a:avLst/>
          </a:prstGeom>
          <a:noFill/>
        </p:spPr>
        <p:txBody>
          <a:bodyPr wrap="square" rtlCol="0">
            <a:spAutoFit/>
          </a:bodyPr>
          <a:lstStyle/>
          <a:p>
            <a:r>
              <a:rPr lang="en-US" sz="1600"/>
              <a:t>results = model.fit()</a:t>
            </a:r>
          </a:p>
        </p:txBody>
      </p:sp>
      <mc:AlternateContent xmlns:mc="http://schemas.openxmlformats.org/markup-compatibility/2006" xmlns:p14="http://schemas.microsoft.com/office/powerpoint/2010/main">
        <mc:Choice Requires="p14">
          <p:contentPart p14:bwMode="auto" r:id="rId3">
            <p14:nvContentPartPr>
              <p14:cNvPr id="11" name="Ink 10">
                <a:extLst>
                  <a:ext uri="{FF2B5EF4-FFF2-40B4-BE49-F238E27FC236}">
                    <a16:creationId xmlns:a16="http://schemas.microsoft.com/office/drawing/2014/main" id="{B9A2C893-F676-9734-A3D1-6FB8181F35C3}"/>
                  </a:ext>
                </a:extLst>
              </p14:cNvPr>
              <p14:cNvContentPartPr/>
              <p14:nvPr/>
            </p14:nvContentPartPr>
            <p14:xfrm>
              <a:off x="2207679" y="4449878"/>
              <a:ext cx="972720" cy="11160"/>
            </p14:xfrm>
          </p:contentPart>
        </mc:Choice>
        <mc:Fallback xmlns="">
          <p:pic>
            <p:nvPicPr>
              <p:cNvPr id="11" name="Ink 10">
                <a:extLst>
                  <a:ext uri="{FF2B5EF4-FFF2-40B4-BE49-F238E27FC236}">
                    <a16:creationId xmlns:a16="http://schemas.microsoft.com/office/drawing/2014/main" id="{B9A2C893-F676-9734-A3D1-6FB8181F35C3}"/>
                  </a:ext>
                </a:extLst>
              </p:cNvPr>
              <p:cNvPicPr/>
              <p:nvPr/>
            </p:nvPicPr>
            <p:blipFill>
              <a:blip r:embed="rId4"/>
              <a:stretch>
                <a:fillRect/>
              </a:stretch>
            </p:blipFill>
            <p:spPr>
              <a:xfrm>
                <a:off x="2198679" y="4440878"/>
                <a:ext cx="990360" cy="28800"/>
              </a:xfrm>
              <a:prstGeom prst="rect">
                <a:avLst/>
              </a:prstGeom>
            </p:spPr>
          </p:pic>
        </mc:Fallback>
      </mc:AlternateContent>
      <p:sp>
        <p:nvSpPr>
          <p:cNvPr id="12" name="TextBox 11">
            <a:extLst>
              <a:ext uri="{FF2B5EF4-FFF2-40B4-BE49-F238E27FC236}">
                <a16:creationId xmlns:a16="http://schemas.microsoft.com/office/drawing/2014/main" id="{8AA86948-CFFF-8376-FEC1-0FED2D8A3506}"/>
              </a:ext>
            </a:extLst>
          </p:cNvPr>
          <p:cNvSpPr txBox="1"/>
          <p:nvPr/>
        </p:nvSpPr>
        <p:spPr>
          <a:xfrm>
            <a:off x="3368529" y="4224229"/>
            <a:ext cx="8042787" cy="830997"/>
          </a:xfrm>
          <a:prstGeom prst="rect">
            <a:avLst/>
          </a:prstGeom>
          <a:noFill/>
        </p:spPr>
        <p:txBody>
          <a:bodyPr wrap="square" rtlCol="0">
            <a:spAutoFit/>
          </a:bodyPr>
          <a:lstStyle/>
          <a:p>
            <a:r>
              <a:rPr lang="en-US" sz="1600"/>
              <a:t>returns a results object, which stores, I think, the data input, and the estimated model parameters, as well as statistics on the estimated parameters – expected values, p-values, etc.  It seems this will return a summary of fit statistics.  To suppress this, use argument </a:t>
            </a:r>
            <a:r>
              <a:rPr lang="en-US" sz="1600" b="1"/>
              <a:t>disp = False</a:t>
            </a:r>
            <a:r>
              <a:rPr lang="en-US" sz="1600"/>
              <a:t>.  </a:t>
            </a:r>
          </a:p>
        </p:txBody>
      </p:sp>
      <p:sp>
        <p:nvSpPr>
          <p:cNvPr id="6" name="TextBox 5">
            <a:extLst>
              <a:ext uri="{FF2B5EF4-FFF2-40B4-BE49-F238E27FC236}">
                <a16:creationId xmlns:a16="http://schemas.microsoft.com/office/drawing/2014/main" id="{6BB29D2D-A3D4-4D76-F8E0-6DC44D81EE28}"/>
              </a:ext>
            </a:extLst>
          </p:cNvPr>
          <p:cNvSpPr txBox="1"/>
          <p:nvPr/>
        </p:nvSpPr>
        <p:spPr>
          <a:xfrm>
            <a:off x="276406" y="5187962"/>
            <a:ext cx="1955517" cy="338554"/>
          </a:xfrm>
          <a:prstGeom prst="rect">
            <a:avLst/>
          </a:prstGeom>
          <a:noFill/>
        </p:spPr>
        <p:txBody>
          <a:bodyPr wrap="square" rtlCol="0">
            <a:spAutoFit/>
          </a:bodyPr>
          <a:lstStyle/>
          <a:p>
            <a:r>
              <a:rPr lang="en-US" sz="1600"/>
              <a:t>results.summary()</a:t>
            </a:r>
          </a:p>
        </p:txBody>
      </p:sp>
      <mc:AlternateContent xmlns:mc="http://schemas.openxmlformats.org/markup-compatibility/2006" xmlns:p14="http://schemas.microsoft.com/office/powerpoint/2010/main">
        <mc:Choice Requires="p14">
          <p:contentPart p14:bwMode="auto" r:id="rId5">
            <p14:nvContentPartPr>
              <p14:cNvPr id="7" name="Ink 6">
                <a:extLst>
                  <a:ext uri="{FF2B5EF4-FFF2-40B4-BE49-F238E27FC236}">
                    <a16:creationId xmlns:a16="http://schemas.microsoft.com/office/drawing/2014/main" id="{734A45FB-4838-7514-8926-808F37D50189}"/>
                  </a:ext>
                </a:extLst>
              </p14:cNvPr>
              <p14:cNvContentPartPr/>
              <p14:nvPr/>
            </p14:nvContentPartPr>
            <p14:xfrm>
              <a:off x="2231923" y="5357239"/>
              <a:ext cx="972720" cy="11160"/>
            </p14:xfrm>
          </p:contentPart>
        </mc:Choice>
        <mc:Fallback xmlns="">
          <p:pic>
            <p:nvPicPr>
              <p:cNvPr id="7" name="Ink 6">
                <a:extLst>
                  <a:ext uri="{FF2B5EF4-FFF2-40B4-BE49-F238E27FC236}">
                    <a16:creationId xmlns:a16="http://schemas.microsoft.com/office/drawing/2014/main" id="{734A45FB-4838-7514-8926-808F37D50189}"/>
                  </a:ext>
                </a:extLst>
              </p:cNvPr>
              <p:cNvPicPr/>
              <p:nvPr/>
            </p:nvPicPr>
            <p:blipFill>
              <a:blip r:embed="rId4"/>
              <a:stretch>
                <a:fillRect/>
              </a:stretch>
            </p:blipFill>
            <p:spPr>
              <a:xfrm>
                <a:off x="2222923" y="5348239"/>
                <a:ext cx="990360" cy="28800"/>
              </a:xfrm>
              <a:prstGeom prst="rect">
                <a:avLst/>
              </a:prstGeom>
            </p:spPr>
          </p:pic>
        </mc:Fallback>
      </mc:AlternateContent>
      <p:sp>
        <p:nvSpPr>
          <p:cNvPr id="8" name="TextBox 7">
            <a:extLst>
              <a:ext uri="{FF2B5EF4-FFF2-40B4-BE49-F238E27FC236}">
                <a16:creationId xmlns:a16="http://schemas.microsoft.com/office/drawing/2014/main" id="{C75BE8F2-BFDB-2AAD-C9D2-662B0D51129F}"/>
              </a:ext>
            </a:extLst>
          </p:cNvPr>
          <p:cNvSpPr txBox="1"/>
          <p:nvPr/>
        </p:nvSpPr>
        <p:spPr>
          <a:xfrm>
            <a:off x="3318387" y="5146749"/>
            <a:ext cx="6548956" cy="338554"/>
          </a:xfrm>
          <a:prstGeom prst="rect">
            <a:avLst/>
          </a:prstGeom>
          <a:noFill/>
        </p:spPr>
        <p:txBody>
          <a:bodyPr wrap="square" rtlCol="0">
            <a:spAutoFit/>
          </a:bodyPr>
          <a:lstStyle/>
          <a:p>
            <a:r>
              <a:rPr lang="en-US" sz="1600"/>
              <a:t>returns a printout of a summary of the results statistics.</a:t>
            </a:r>
          </a:p>
        </p:txBody>
      </p:sp>
      <p:graphicFrame>
        <p:nvGraphicFramePr>
          <p:cNvPr id="20" name="Object 19">
            <a:extLst>
              <a:ext uri="{FF2B5EF4-FFF2-40B4-BE49-F238E27FC236}">
                <a16:creationId xmlns:a16="http://schemas.microsoft.com/office/drawing/2014/main" id="{9B1D7E8A-422C-E94E-C553-2BCB836F6B87}"/>
              </a:ext>
            </a:extLst>
          </p:cNvPr>
          <p:cNvGraphicFramePr>
            <a:graphicFrameLocks noChangeAspect="1"/>
          </p:cNvGraphicFramePr>
          <p:nvPr>
            <p:extLst>
              <p:ext uri="{D42A27DB-BD31-4B8C-83A1-F6EECF244321}">
                <p14:modId xmlns:p14="http://schemas.microsoft.com/office/powerpoint/2010/main" val="2045893194"/>
              </p:ext>
            </p:extLst>
          </p:nvPr>
        </p:nvGraphicFramePr>
        <p:xfrm>
          <a:off x="327205" y="1534152"/>
          <a:ext cx="9583180" cy="371304"/>
        </p:xfrm>
        <a:graphic>
          <a:graphicData uri="http://schemas.openxmlformats.org/presentationml/2006/ole">
            <mc:AlternateContent xmlns:mc="http://schemas.openxmlformats.org/markup-compatibility/2006">
              <mc:Choice xmlns:v="urn:schemas-microsoft-com:vml" Requires="v">
                <p:oleObj name="Equation" r:id="rId6" imgW="6883200" imgH="266400" progId="Equation.DSMT4">
                  <p:embed/>
                </p:oleObj>
              </mc:Choice>
              <mc:Fallback>
                <p:oleObj name="Equation" r:id="rId6" imgW="6883200" imgH="266400" progId="Equation.DSMT4">
                  <p:embed/>
                  <p:pic>
                    <p:nvPicPr>
                      <p:cNvPr id="20" name="Object 19">
                        <a:extLst>
                          <a:ext uri="{FF2B5EF4-FFF2-40B4-BE49-F238E27FC236}">
                            <a16:creationId xmlns:a16="http://schemas.microsoft.com/office/drawing/2014/main" id="{C5968277-12D7-8166-0639-7E679F12DDBA}"/>
                          </a:ext>
                        </a:extLst>
                      </p:cNvPr>
                      <p:cNvPicPr/>
                      <p:nvPr/>
                    </p:nvPicPr>
                    <p:blipFill>
                      <a:blip r:embed="rId7"/>
                      <a:stretch>
                        <a:fillRect/>
                      </a:stretch>
                    </p:blipFill>
                    <p:spPr>
                      <a:xfrm>
                        <a:off x="327205" y="1534152"/>
                        <a:ext cx="9583180" cy="371304"/>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8">
            <p14:nvContentPartPr>
              <p14:cNvPr id="5" name="Ink 4">
                <a:extLst>
                  <a:ext uri="{FF2B5EF4-FFF2-40B4-BE49-F238E27FC236}">
                    <a16:creationId xmlns:a16="http://schemas.microsoft.com/office/drawing/2014/main" id="{D2015D4C-644A-36F9-ABF5-D79750AEF1AD}"/>
                  </a:ext>
                </a:extLst>
              </p14:cNvPr>
              <p14:cNvContentPartPr/>
              <p14:nvPr/>
            </p14:nvContentPartPr>
            <p14:xfrm>
              <a:off x="6319280" y="2670440"/>
              <a:ext cx="374400" cy="43560"/>
            </p14:xfrm>
          </p:contentPart>
        </mc:Choice>
        <mc:Fallback xmlns="">
          <p:pic>
            <p:nvPicPr>
              <p:cNvPr id="5" name="Ink 4">
                <a:extLst>
                  <a:ext uri="{FF2B5EF4-FFF2-40B4-BE49-F238E27FC236}">
                    <a16:creationId xmlns:a16="http://schemas.microsoft.com/office/drawing/2014/main" id="{D2015D4C-644A-36F9-ABF5-D79750AEF1AD}"/>
                  </a:ext>
                </a:extLst>
              </p:cNvPr>
              <p:cNvPicPr/>
              <p:nvPr/>
            </p:nvPicPr>
            <p:blipFill>
              <a:blip r:embed="rId9"/>
              <a:stretch>
                <a:fillRect/>
              </a:stretch>
            </p:blipFill>
            <p:spPr>
              <a:xfrm>
                <a:off x="6310271" y="2661440"/>
                <a:ext cx="392057" cy="61200"/>
              </a:xfrm>
              <a:prstGeom prst="rect">
                <a:avLst/>
              </a:prstGeom>
            </p:spPr>
          </p:pic>
        </mc:Fallback>
      </mc:AlternateContent>
    </p:spTree>
    <p:extLst>
      <p:ext uri="{BB962C8B-B14F-4D97-AF65-F5344CB8AC3E}">
        <p14:creationId xmlns:p14="http://schemas.microsoft.com/office/powerpoint/2010/main" val="3009836556"/>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EC7A42-DA31-D0D8-3968-D7409FB0DE75}"/>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303F48A2-AF6D-B5AC-88FF-C6FE58A7719A}"/>
              </a:ext>
            </a:extLst>
          </p:cNvPr>
          <p:cNvSpPr/>
          <p:nvPr/>
        </p:nvSpPr>
        <p:spPr>
          <a:xfrm>
            <a:off x="4330563" y="197452"/>
            <a:ext cx="2758769" cy="461665"/>
          </a:xfrm>
          <a:prstGeom prst="rect">
            <a:avLst/>
          </a:prstGeom>
        </p:spPr>
        <p:txBody>
          <a:bodyPr wrap="none">
            <a:spAutoFit/>
          </a:bodyPr>
          <a:lstStyle/>
          <a:p>
            <a:r>
              <a:rPr lang="en-US" sz="2400" b="1" u="sng">
                <a:solidFill>
                  <a:srgbClr val="0066FF"/>
                </a:solidFill>
              </a:rPr>
              <a:t>Library: statsmodels</a:t>
            </a:r>
          </a:p>
        </p:txBody>
      </p:sp>
      <p:sp>
        <p:nvSpPr>
          <p:cNvPr id="4" name="TextBox 3">
            <a:extLst>
              <a:ext uri="{FF2B5EF4-FFF2-40B4-BE49-F238E27FC236}">
                <a16:creationId xmlns:a16="http://schemas.microsoft.com/office/drawing/2014/main" id="{9E61BBA1-15D8-6A4B-173D-53ED7BEB4189}"/>
              </a:ext>
            </a:extLst>
          </p:cNvPr>
          <p:cNvSpPr txBox="1"/>
          <p:nvPr/>
        </p:nvSpPr>
        <p:spPr>
          <a:xfrm>
            <a:off x="276405" y="1276152"/>
            <a:ext cx="6591756" cy="338554"/>
          </a:xfrm>
          <a:prstGeom prst="rect">
            <a:avLst/>
          </a:prstGeom>
          <a:noFill/>
        </p:spPr>
        <p:txBody>
          <a:bodyPr wrap="square" rtlCol="0">
            <a:spAutoFit/>
          </a:bodyPr>
          <a:lstStyle/>
          <a:p>
            <a:r>
              <a:rPr lang="en-US" sz="1600"/>
              <a:t>And continuing on a bit more…</a:t>
            </a:r>
          </a:p>
        </p:txBody>
      </p:sp>
      <p:sp>
        <p:nvSpPr>
          <p:cNvPr id="13" name="TextBox 12">
            <a:extLst>
              <a:ext uri="{FF2B5EF4-FFF2-40B4-BE49-F238E27FC236}">
                <a16:creationId xmlns:a16="http://schemas.microsoft.com/office/drawing/2014/main" id="{A8F0A117-BC79-CD44-80B8-006820FDD0B8}"/>
              </a:ext>
            </a:extLst>
          </p:cNvPr>
          <p:cNvSpPr txBox="1"/>
          <p:nvPr/>
        </p:nvSpPr>
        <p:spPr>
          <a:xfrm>
            <a:off x="276407" y="1951747"/>
            <a:ext cx="1660550" cy="338554"/>
          </a:xfrm>
          <a:prstGeom prst="rect">
            <a:avLst/>
          </a:prstGeom>
          <a:noFill/>
        </p:spPr>
        <p:txBody>
          <a:bodyPr wrap="square" rtlCol="0">
            <a:spAutoFit/>
          </a:bodyPr>
          <a:lstStyle/>
          <a:p>
            <a:r>
              <a:rPr lang="en-US" sz="1600"/>
              <a:t>results.params</a:t>
            </a:r>
          </a:p>
        </p:txBody>
      </p:sp>
      <mc:AlternateContent xmlns:mc="http://schemas.openxmlformats.org/markup-compatibility/2006" xmlns:p14="http://schemas.microsoft.com/office/powerpoint/2010/main">
        <mc:Choice Requires="p14">
          <p:contentPart p14:bwMode="auto" r:id="rId3">
            <p14:nvContentPartPr>
              <p14:cNvPr id="14" name="Ink 13">
                <a:extLst>
                  <a:ext uri="{FF2B5EF4-FFF2-40B4-BE49-F238E27FC236}">
                    <a16:creationId xmlns:a16="http://schemas.microsoft.com/office/drawing/2014/main" id="{4EC91B16-52CC-C4C6-8FBA-9ACA13364748}"/>
                  </a:ext>
                </a:extLst>
              </p14:cNvPr>
              <p14:cNvContentPartPr/>
              <p14:nvPr/>
            </p14:nvContentPartPr>
            <p14:xfrm>
              <a:off x="1849682" y="2121024"/>
              <a:ext cx="972720" cy="11160"/>
            </p14:xfrm>
          </p:contentPart>
        </mc:Choice>
        <mc:Fallback xmlns="">
          <p:pic>
            <p:nvPicPr>
              <p:cNvPr id="14" name="Ink 13">
                <a:extLst>
                  <a:ext uri="{FF2B5EF4-FFF2-40B4-BE49-F238E27FC236}">
                    <a16:creationId xmlns:a16="http://schemas.microsoft.com/office/drawing/2014/main" id="{4EC91B16-52CC-C4C6-8FBA-9ACA13364748}"/>
                  </a:ext>
                </a:extLst>
              </p:cNvPr>
              <p:cNvPicPr/>
              <p:nvPr/>
            </p:nvPicPr>
            <p:blipFill>
              <a:blip r:embed="rId4"/>
              <a:stretch>
                <a:fillRect/>
              </a:stretch>
            </p:blipFill>
            <p:spPr>
              <a:xfrm>
                <a:off x="1840682" y="2112024"/>
                <a:ext cx="990360" cy="28800"/>
              </a:xfrm>
              <a:prstGeom prst="rect">
                <a:avLst/>
              </a:prstGeom>
            </p:spPr>
          </p:pic>
        </mc:Fallback>
      </mc:AlternateContent>
      <p:sp>
        <p:nvSpPr>
          <p:cNvPr id="18" name="TextBox 17">
            <a:extLst>
              <a:ext uri="{FF2B5EF4-FFF2-40B4-BE49-F238E27FC236}">
                <a16:creationId xmlns:a16="http://schemas.microsoft.com/office/drawing/2014/main" id="{11F76EBD-3E73-DB3B-9B57-E0869A89154B}"/>
              </a:ext>
            </a:extLst>
          </p:cNvPr>
          <p:cNvSpPr txBox="1"/>
          <p:nvPr/>
        </p:nvSpPr>
        <p:spPr>
          <a:xfrm>
            <a:off x="2963415" y="1939353"/>
            <a:ext cx="9055863" cy="584775"/>
          </a:xfrm>
          <a:prstGeom prst="rect">
            <a:avLst/>
          </a:prstGeom>
          <a:noFill/>
        </p:spPr>
        <p:txBody>
          <a:bodyPr wrap="square" rtlCol="0">
            <a:spAutoFit/>
          </a:bodyPr>
          <a:lstStyle/>
          <a:p>
            <a:r>
              <a:rPr lang="en-US" sz="1600"/>
              <a:t>returns a tuple of the estimated fit parameters (</a:t>
            </a:r>
            <a:r>
              <a:rPr lang="el-GR" sz="1600"/>
              <a:t>β</a:t>
            </a:r>
            <a:r>
              <a:rPr lang="en-US" sz="1600"/>
              <a:t>, </a:t>
            </a:r>
            <a:r>
              <a:rPr lang="el-GR" sz="1600"/>
              <a:t>φ</a:t>
            </a:r>
            <a:r>
              <a:rPr lang="en-US" sz="1600"/>
              <a:t>’s, θ’s, D), where </a:t>
            </a:r>
            <a:r>
              <a:rPr lang="el-GR" sz="1600"/>
              <a:t>β</a:t>
            </a:r>
            <a:r>
              <a:rPr lang="en-US" sz="1600"/>
              <a:t> is the constant, and D = </a:t>
            </a:r>
            <a:r>
              <a:rPr lang="el-GR" sz="1600"/>
              <a:t>σ</a:t>
            </a:r>
            <a:r>
              <a:rPr lang="en-US" sz="1600" baseline="30000"/>
              <a:t>2</a:t>
            </a:r>
            <a:r>
              <a:rPr lang="en-US" sz="1600"/>
              <a:t> is the variance of </a:t>
            </a:r>
            <a:r>
              <a:rPr lang="el-GR" sz="1600"/>
              <a:t>Δ</a:t>
            </a:r>
            <a:r>
              <a:rPr lang="en-US" sz="1600"/>
              <a:t>W</a:t>
            </a:r>
            <a:r>
              <a:rPr lang="en-US" sz="1600" baseline="-25000"/>
              <a:t>n</a:t>
            </a:r>
            <a:r>
              <a:rPr lang="en-US" sz="1600"/>
              <a:t>.  </a:t>
            </a:r>
          </a:p>
        </p:txBody>
      </p:sp>
      <p:sp>
        <p:nvSpPr>
          <p:cNvPr id="2" name="TextBox 1">
            <a:extLst>
              <a:ext uri="{FF2B5EF4-FFF2-40B4-BE49-F238E27FC236}">
                <a16:creationId xmlns:a16="http://schemas.microsoft.com/office/drawing/2014/main" id="{7A394D7F-32F0-D3B9-0FDF-81D3CD7D0A29}"/>
              </a:ext>
            </a:extLst>
          </p:cNvPr>
          <p:cNvSpPr txBox="1"/>
          <p:nvPr/>
        </p:nvSpPr>
        <p:spPr>
          <a:xfrm>
            <a:off x="276405" y="3115362"/>
            <a:ext cx="1817866" cy="338554"/>
          </a:xfrm>
          <a:prstGeom prst="rect">
            <a:avLst/>
          </a:prstGeom>
          <a:noFill/>
        </p:spPr>
        <p:txBody>
          <a:bodyPr wrap="square" rtlCol="0">
            <a:spAutoFit/>
          </a:bodyPr>
          <a:lstStyle/>
          <a:p>
            <a:r>
              <a:rPr lang="en-US" sz="1600"/>
              <a:t>results.fittedvalues</a:t>
            </a:r>
          </a:p>
        </p:txBody>
      </p:sp>
      <mc:AlternateContent xmlns:mc="http://schemas.openxmlformats.org/markup-compatibility/2006" xmlns:p14="http://schemas.microsoft.com/office/powerpoint/2010/main">
        <mc:Choice Requires="p14">
          <p:contentPart p14:bwMode="auto" r:id="rId5">
            <p14:nvContentPartPr>
              <p14:cNvPr id="10" name="Ink 9">
                <a:extLst>
                  <a:ext uri="{FF2B5EF4-FFF2-40B4-BE49-F238E27FC236}">
                    <a16:creationId xmlns:a16="http://schemas.microsoft.com/office/drawing/2014/main" id="{A151E0A4-9FE7-902D-12C4-A88DBD3A87E7}"/>
                  </a:ext>
                </a:extLst>
              </p14:cNvPr>
              <p14:cNvContentPartPr/>
              <p14:nvPr/>
            </p14:nvContentPartPr>
            <p14:xfrm>
              <a:off x="2231921" y="3284639"/>
              <a:ext cx="972720" cy="11160"/>
            </p14:xfrm>
          </p:contentPart>
        </mc:Choice>
        <mc:Fallback xmlns="">
          <p:pic>
            <p:nvPicPr>
              <p:cNvPr id="10" name="Ink 9">
                <a:extLst>
                  <a:ext uri="{FF2B5EF4-FFF2-40B4-BE49-F238E27FC236}">
                    <a16:creationId xmlns:a16="http://schemas.microsoft.com/office/drawing/2014/main" id="{A151E0A4-9FE7-902D-12C4-A88DBD3A87E7}"/>
                  </a:ext>
                </a:extLst>
              </p:cNvPr>
              <p:cNvPicPr/>
              <p:nvPr/>
            </p:nvPicPr>
            <p:blipFill>
              <a:blip r:embed="rId4"/>
              <a:stretch>
                <a:fillRect/>
              </a:stretch>
            </p:blipFill>
            <p:spPr>
              <a:xfrm>
                <a:off x="2222921" y="3275639"/>
                <a:ext cx="990360" cy="28800"/>
              </a:xfrm>
              <a:prstGeom prst="rect">
                <a:avLst/>
              </a:prstGeom>
            </p:spPr>
          </p:pic>
        </mc:Fallback>
      </mc:AlternateContent>
      <p:sp>
        <p:nvSpPr>
          <p:cNvPr id="15" name="TextBox 14">
            <a:extLst>
              <a:ext uri="{FF2B5EF4-FFF2-40B4-BE49-F238E27FC236}">
                <a16:creationId xmlns:a16="http://schemas.microsoft.com/office/drawing/2014/main" id="{B7588F3F-651E-EB35-F538-93432C38C4AA}"/>
              </a:ext>
            </a:extLst>
          </p:cNvPr>
          <p:cNvSpPr txBox="1"/>
          <p:nvPr/>
        </p:nvSpPr>
        <p:spPr>
          <a:xfrm>
            <a:off x="3342291" y="3081972"/>
            <a:ext cx="4307202" cy="338554"/>
          </a:xfrm>
          <a:prstGeom prst="rect">
            <a:avLst/>
          </a:prstGeom>
          <a:noFill/>
        </p:spPr>
        <p:txBody>
          <a:bodyPr wrap="square" rtlCol="0">
            <a:spAutoFit/>
          </a:bodyPr>
          <a:lstStyle/>
          <a:p>
            <a:r>
              <a:rPr lang="en-US" sz="1600"/>
              <a:t>returns the models best fit predictions for data</a:t>
            </a:r>
          </a:p>
        </p:txBody>
      </p:sp>
      <p:sp>
        <p:nvSpPr>
          <p:cNvPr id="16" name="TextBox 15">
            <a:extLst>
              <a:ext uri="{FF2B5EF4-FFF2-40B4-BE49-F238E27FC236}">
                <a16:creationId xmlns:a16="http://schemas.microsoft.com/office/drawing/2014/main" id="{2BCF8981-E358-87C8-6A4C-ABF46C8C4FF0}"/>
              </a:ext>
            </a:extLst>
          </p:cNvPr>
          <p:cNvSpPr txBox="1"/>
          <p:nvPr/>
        </p:nvSpPr>
        <p:spPr>
          <a:xfrm>
            <a:off x="276405" y="3649228"/>
            <a:ext cx="2417634" cy="338554"/>
          </a:xfrm>
          <a:prstGeom prst="rect">
            <a:avLst/>
          </a:prstGeom>
          <a:noFill/>
        </p:spPr>
        <p:txBody>
          <a:bodyPr wrap="square" rtlCol="0">
            <a:spAutoFit/>
          </a:bodyPr>
          <a:lstStyle/>
          <a:p>
            <a:r>
              <a:rPr lang="en-US" sz="1600"/>
              <a:t>results.forecast(steps = n)</a:t>
            </a:r>
          </a:p>
        </p:txBody>
      </p:sp>
      <mc:AlternateContent xmlns:mc="http://schemas.openxmlformats.org/markup-compatibility/2006" xmlns:p14="http://schemas.microsoft.com/office/powerpoint/2010/main">
        <mc:Choice Requires="p14">
          <p:contentPart p14:bwMode="auto" r:id="rId6">
            <p14:nvContentPartPr>
              <p14:cNvPr id="17" name="Ink 16">
                <a:extLst>
                  <a:ext uri="{FF2B5EF4-FFF2-40B4-BE49-F238E27FC236}">
                    <a16:creationId xmlns:a16="http://schemas.microsoft.com/office/drawing/2014/main" id="{F77A8413-8D76-8FB5-0EE3-60BC3B259F5E}"/>
                  </a:ext>
                </a:extLst>
              </p14:cNvPr>
              <p14:cNvContentPartPr/>
              <p14:nvPr/>
            </p14:nvContentPartPr>
            <p14:xfrm>
              <a:off x="2753920" y="3899952"/>
              <a:ext cx="972720" cy="11160"/>
            </p14:xfrm>
          </p:contentPart>
        </mc:Choice>
        <mc:Fallback xmlns="">
          <p:pic>
            <p:nvPicPr>
              <p:cNvPr id="17" name="Ink 16">
                <a:extLst>
                  <a:ext uri="{FF2B5EF4-FFF2-40B4-BE49-F238E27FC236}">
                    <a16:creationId xmlns:a16="http://schemas.microsoft.com/office/drawing/2014/main" id="{F77A8413-8D76-8FB5-0EE3-60BC3B259F5E}"/>
                  </a:ext>
                </a:extLst>
              </p:cNvPr>
              <p:cNvPicPr/>
              <p:nvPr/>
            </p:nvPicPr>
            <p:blipFill>
              <a:blip r:embed="rId4"/>
              <a:stretch>
                <a:fillRect/>
              </a:stretch>
            </p:blipFill>
            <p:spPr>
              <a:xfrm>
                <a:off x="2744920" y="3890952"/>
                <a:ext cx="990360" cy="28800"/>
              </a:xfrm>
              <a:prstGeom prst="rect">
                <a:avLst/>
              </a:prstGeom>
            </p:spPr>
          </p:pic>
        </mc:Fallback>
      </mc:AlternateContent>
      <p:sp>
        <p:nvSpPr>
          <p:cNvPr id="19" name="TextBox 18">
            <a:extLst>
              <a:ext uri="{FF2B5EF4-FFF2-40B4-BE49-F238E27FC236}">
                <a16:creationId xmlns:a16="http://schemas.microsoft.com/office/drawing/2014/main" id="{1F7267F0-ED9D-7420-9A46-8B64297D4C41}"/>
              </a:ext>
            </a:extLst>
          </p:cNvPr>
          <p:cNvSpPr txBox="1"/>
          <p:nvPr/>
        </p:nvSpPr>
        <p:spPr>
          <a:xfrm>
            <a:off x="3913240" y="3649228"/>
            <a:ext cx="5625397" cy="338554"/>
          </a:xfrm>
          <a:prstGeom prst="rect">
            <a:avLst/>
          </a:prstGeom>
          <a:noFill/>
        </p:spPr>
        <p:txBody>
          <a:bodyPr wrap="square" rtlCol="0">
            <a:spAutoFit/>
          </a:bodyPr>
          <a:lstStyle/>
          <a:p>
            <a:r>
              <a:rPr lang="en-US" sz="1600"/>
              <a:t>returns the model’s best fit predictions n steps into the future.</a:t>
            </a:r>
          </a:p>
        </p:txBody>
      </p:sp>
      <p:sp>
        <p:nvSpPr>
          <p:cNvPr id="22" name="TextBox 21">
            <a:extLst>
              <a:ext uri="{FF2B5EF4-FFF2-40B4-BE49-F238E27FC236}">
                <a16:creationId xmlns:a16="http://schemas.microsoft.com/office/drawing/2014/main" id="{3165C958-545F-C8B7-204A-BA00BDD7706F}"/>
              </a:ext>
            </a:extLst>
          </p:cNvPr>
          <p:cNvSpPr txBox="1"/>
          <p:nvPr/>
        </p:nvSpPr>
        <p:spPr>
          <a:xfrm>
            <a:off x="276407" y="2640035"/>
            <a:ext cx="1660550" cy="338554"/>
          </a:xfrm>
          <a:prstGeom prst="rect">
            <a:avLst/>
          </a:prstGeom>
          <a:noFill/>
        </p:spPr>
        <p:txBody>
          <a:bodyPr wrap="square" rtlCol="0">
            <a:spAutoFit/>
          </a:bodyPr>
          <a:lstStyle/>
          <a:p>
            <a:r>
              <a:rPr lang="en-US" sz="1600"/>
              <a:t>results.AIC</a:t>
            </a:r>
          </a:p>
        </p:txBody>
      </p:sp>
      <mc:AlternateContent xmlns:mc="http://schemas.openxmlformats.org/markup-compatibility/2006" xmlns:p14="http://schemas.microsoft.com/office/powerpoint/2010/main">
        <mc:Choice Requires="p14">
          <p:contentPart p14:bwMode="auto" r:id="rId7">
            <p14:nvContentPartPr>
              <p14:cNvPr id="23" name="Ink 22">
                <a:extLst>
                  <a:ext uri="{FF2B5EF4-FFF2-40B4-BE49-F238E27FC236}">
                    <a16:creationId xmlns:a16="http://schemas.microsoft.com/office/drawing/2014/main" id="{C02F37C0-BC33-EE0E-79DC-9078EB391C7B}"/>
                  </a:ext>
                </a:extLst>
              </p14:cNvPr>
              <p14:cNvContentPartPr/>
              <p14:nvPr/>
            </p14:nvContentPartPr>
            <p14:xfrm>
              <a:off x="1450597" y="2780235"/>
              <a:ext cx="972720" cy="11160"/>
            </p14:xfrm>
          </p:contentPart>
        </mc:Choice>
        <mc:Fallback xmlns="">
          <p:pic>
            <p:nvPicPr>
              <p:cNvPr id="23" name="Ink 22">
                <a:extLst>
                  <a:ext uri="{FF2B5EF4-FFF2-40B4-BE49-F238E27FC236}">
                    <a16:creationId xmlns:a16="http://schemas.microsoft.com/office/drawing/2014/main" id="{C02F37C0-BC33-EE0E-79DC-9078EB391C7B}"/>
                  </a:ext>
                </a:extLst>
              </p:cNvPr>
              <p:cNvPicPr/>
              <p:nvPr/>
            </p:nvPicPr>
            <p:blipFill>
              <a:blip r:embed="rId4"/>
              <a:stretch>
                <a:fillRect/>
              </a:stretch>
            </p:blipFill>
            <p:spPr>
              <a:xfrm>
                <a:off x="1441597" y="2771235"/>
                <a:ext cx="990360" cy="28800"/>
              </a:xfrm>
              <a:prstGeom prst="rect">
                <a:avLst/>
              </a:prstGeom>
            </p:spPr>
          </p:pic>
        </mc:Fallback>
      </mc:AlternateContent>
      <p:sp>
        <p:nvSpPr>
          <p:cNvPr id="24" name="TextBox 23">
            <a:extLst>
              <a:ext uri="{FF2B5EF4-FFF2-40B4-BE49-F238E27FC236}">
                <a16:creationId xmlns:a16="http://schemas.microsoft.com/office/drawing/2014/main" id="{1051B8A8-5B44-B133-20B5-A4E84FA2DE81}"/>
              </a:ext>
            </a:extLst>
          </p:cNvPr>
          <p:cNvSpPr txBox="1"/>
          <p:nvPr/>
        </p:nvSpPr>
        <p:spPr>
          <a:xfrm>
            <a:off x="2694039" y="2605809"/>
            <a:ext cx="7797652" cy="338554"/>
          </a:xfrm>
          <a:prstGeom prst="rect">
            <a:avLst/>
          </a:prstGeom>
          <a:noFill/>
        </p:spPr>
        <p:txBody>
          <a:bodyPr wrap="square" rtlCol="0">
            <a:spAutoFit/>
          </a:bodyPr>
          <a:lstStyle/>
          <a:p>
            <a:r>
              <a:rPr lang="en-US" sz="1600"/>
              <a:t>returns the AIC goodness of fit parameter.  Can do likewise with the BIC guy. </a:t>
            </a:r>
          </a:p>
        </p:txBody>
      </p:sp>
    </p:spTree>
    <p:extLst>
      <p:ext uri="{BB962C8B-B14F-4D97-AF65-F5344CB8AC3E}">
        <p14:creationId xmlns:p14="http://schemas.microsoft.com/office/powerpoint/2010/main" val="1602852717"/>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BF878E-091A-4F06-B5C6-C3A3FC63F43D}"/>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984D7A99-1A99-CAB3-F4EB-4796A9144F71}"/>
              </a:ext>
            </a:extLst>
          </p:cNvPr>
          <p:cNvSpPr/>
          <p:nvPr/>
        </p:nvSpPr>
        <p:spPr>
          <a:xfrm>
            <a:off x="4330563" y="197452"/>
            <a:ext cx="2758769" cy="461665"/>
          </a:xfrm>
          <a:prstGeom prst="rect">
            <a:avLst/>
          </a:prstGeom>
        </p:spPr>
        <p:txBody>
          <a:bodyPr wrap="none">
            <a:spAutoFit/>
          </a:bodyPr>
          <a:lstStyle/>
          <a:p>
            <a:r>
              <a:rPr lang="en-US" sz="2400" b="1" u="sng">
                <a:solidFill>
                  <a:srgbClr val="0066FF"/>
                </a:solidFill>
              </a:rPr>
              <a:t>Library: statsmodels</a:t>
            </a:r>
          </a:p>
        </p:txBody>
      </p:sp>
      <p:sp>
        <p:nvSpPr>
          <p:cNvPr id="4" name="TextBox 3">
            <a:extLst>
              <a:ext uri="{FF2B5EF4-FFF2-40B4-BE49-F238E27FC236}">
                <a16:creationId xmlns:a16="http://schemas.microsoft.com/office/drawing/2014/main" id="{800F262A-4372-B9FB-173D-D683E7398096}"/>
              </a:ext>
            </a:extLst>
          </p:cNvPr>
          <p:cNvSpPr txBox="1"/>
          <p:nvPr/>
        </p:nvSpPr>
        <p:spPr>
          <a:xfrm>
            <a:off x="217411" y="1003853"/>
            <a:ext cx="3332033" cy="338554"/>
          </a:xfrm>
          <a:prstGeom prst="rect">
            <a:avLst/>
          </a:prstGeom>
          <a:noFill/>
        </p:spPr>
        <p:txBody>
          <a:bodyPr wrap="square" rtlCol="0">
            <a:spAutoFit/>
          </a:bodyPr>
          <a:lstStyle/>
          <a:p>
            <a:r>
              <a:rPr lang="en-US" sz="1600"/>
              <a:t>And some more on SARIMA(X),</a:t>
            </a:r>
          </a:p>
        </p:txBody>
      </p:sp>
      <p:sp>
        <p:nvSpPr>
          <p:cNvPr id="16" name="TextBox 15">
            <a:extLst>
              <a:ext uri="{FF2B5EF4-FFF2-40B4-BE49-F238E27FC236}">
                <a16:creationId xmlns:a16="http://schemas.microsoft.com/office/drawing/2014/main" id="{0B0B9222-D9D1-A0FC-1376-5BA7CBEECC91}"/>
              </a:ext>
            </a:extLst>
          </p:cNvPr>
          <p:cNvSpPr txBox="1"/>
          <p:nvPr/>
        </p:nvSpPr>
        <p:spPr>
          <a:xfrm>
            <a:off x="217411" y="1725520"/>
            <a:ext cx="3617169" cy="338554"/>
          </a:xfrm>
          <a:prstGeom prst="rect">
            <a:avLst/>
          </a:prstGeom>
          <a:noFill/>
        </p:spPr>
        <p:txBody>
          <a:bodyPr wrap="square" rtlCol="0">
            <a:spAutoFit/>
          </a:bodyPr>
          <a:lstStyle/>
          <a:p>
            <a:r>
              <a:rPr lang="en-US" sz="1600"/>
              <a:t>forecast = results.get_forecast(steps = n)</a:t>
            </a:r>
          </a:p>
        </p:txBody>
      </p:sp>
      <mc:AlternateContent xmlns:mc="http://schemas.openxmlformats.org/markup-compatibility/2006" xmlns:p14="http://schemas.microsoft.com/office/powerpoint/2010/main">
        <mc:Choice Requires="p14">
          <p:contentPart p14:bwMode="auto" r:id="rId3">
            <p14:nvContentPartPr>
              <p14:cNvPr id="17" name="Ink 16">
                <a:extLst>
                  <a:ext uri="{FF2B5EF4-FFF2-40B4-BE49-F238E27FC236}">
                    <a16:creationId xmlns:a16="http://schemas.microsoft.com/office/drawing/2014/main" id="{57C147CA-5F45-ED0A-4A41-F5EC7BADC6E9}"/>
                  </a:ext>
                </a:extLst>
              </p14:cNvPr>
              <p14:cNvContentPartPr/>
              <p14:nvPr/>
            </p14:nvContentPartPr>
            <p14:xfrm>
              <a:off x="4010216" y="1898545"/>
              <a:ext cx="972720" cy="11160"/>
            </p14:xfrm>
          </p:contentPart>
        </mc:Choice>
        <mc:Fallback xmlns="">
          <p:pic>
            <p:nvPicPr>
              <p:cNvPr id="17" name="Ink 16">
                <a:extLst>
                  <a:ext uri="{FF2B5EF4-FFF2-40B4-BE49-F238E27FC236}">
                    <a16:creationId xmlns:a16="http://schemas.microsoft.com/office/drawing/2014/main" id="{68A5BF43-B0DB-FA05-B4C4-E85BFD11ECE2}"/>
                  </a:ext>
                </a:extLst>
              </p:cNvPr>
              <p:cNvPicPr/>
              <p:nvPr/>
            </p:nvPicPr>
            <p:blipFill>
              <a:blip r:embed="rId6"/>
              <a:stretch>
                <a:fillRect/>
              </a:stretch>
            </p:blipFill>
            <p:spPr>
              <a:xfrm>
                <a:off x="4001216" y="1889545"/>
                <a:ext cx="990360" cy="28800"/>
              </a:xfrm>
              <a:prstGeom prst="rect">
                <a:avLst/>
              </a:prstGeom>
            </p:spPr>
          </p:pic>
        </mc:Fallback>
      </mc:AlternateContent>
      <p:sp>
        <p:nvSpPr>
          <p:cNvPr id="19" name="TextBox 18">
            <a:extLst>
              <a:ext uri="{FF2B5EF4-FFF2-40B4-BE49-F238E27FC236}">
                <a16:creationId xmlns:a16="http://schemas.microsoft.com/office/drawing/2014/main" id="{FF577CBB-437A-AFB9-23C7-F0BB4C814DEA}"/>
              </a:ext>
            </a:extLst>
          </p:cNvPr>
          <p:cNvSpPr txBox="1"/>
          <p:nvPr/>
        </p:nvSpPr>
        <p:spPr>
          <a:xfrm>
            <a:off x="5358581" y="1675556"/>
            <a:ext cx="6676101" cy="1323439"/>
          </a:xfrm>
          <a:prstGeom prst="rect">
            <a:avLst/>
          </a:prstGeom>
          <a:noFill/>
        </p:spPr>
        <p:txBody>
          <a:bodyPr wrap="square" rtlCol="0">
            <a:spAutoFit/>
          </a:bodyPr>
          <a:lstStyle/>
          <a:p>
            <a:r>
              <a:rPr lang="en-US" sz="1600"/>
              <a:t>returns a forecast model object, from which we can get forecasted results, and confidence intervals, etc.  steps is how many steps out you want to forecast.  If </a:t>
            </a:r>
          </a:p>
          <a:p>
            <a:r>
              <a:rPr lang="en-US" sz="1600"/>
              <a:t>including exogeneous variables in the forecast, then you should add the forecasted (presumably known) future exogeneous variables via the argument: </a:t>
            </a:r>
            <a:r>
              <a:rPr lang="en-US" sz="1600" b="1"/>
              <a:t>exog = df_future[[“a1”, “a2”, …,  “ak”]]</a:t>
            </a:r>
            <a:r>
              <a:rPr lang="en-US" sz="1600"/>
              <a:t>.</a:t>
            </a:r>
          </a:p>
        </p:txBody>
      </p:sp>
      <p:sp>
        <p:nvSpPr>
          <p:cNvPr id="20" name="TextBox 19">
            <a:extLst>
              <a:ext uri="{FF2B5EF4-FFF2-40B4-BE49-F238E27FC236}">
                <a16:creationId xmlns:a16="http://schemas.microsoft.com/office/drawing/2014/main" id="{84BB7F5D-358F-70ED-5E39-9AA954C9E421}"/>
              </a:ext>
            </a:extLst>
          </p:cNvPr>
          <p:cNvSpPr txBox="1"/>
          <p:nvPr/>
        </p:nvSpPr>
        <p:spPr>
          <a:xfrm>
            <a:off x="217412" y="3189706"/>
            <a:ext cx="2456964" cy="338554"/>
          </a:xfrm>
          <a:prstGeom prst="rect">
            <a:avLst/>
          </a:prstGeom>
          <a:noFill/>
        </p:spPr>
        <p:txBody>
          <a:bodyPr wrap="square" rtlCol="0">
            <a:spAutoFit/>
          </a:bodyPr>
          <a:lstStyle/>
          <a:p>
            <a:r>
              <a:rPr lang="en-US" sz="1600"/>
              <a:t>forecast.predicted_mean</a:t>
            </a:r>
          </a:p>
        </p:txBody>
      </p:sp>
      <mc:AlternateContent xmlns:mc="http://schemas.openxmlformats.org/markup-compatibility/2006" xmlns:p14="http://schemas.microsoft.com/office/powerpoint/2010/main">
        <mc:Choice Requires="p14">
          <p:contentPart p14:bwMode="auto" r:id="rId7">
            <p14:nvContentPartPr>
              <p14:cNvPr id="21" name="Ink 20">
                <a:extLst>
                  <a:ext uri="{FF2B5EF4-FFF2-40B4-BE49-F238E27FC236}">
                    <a16:creationId xmlns:a16="http://schemas.microsoft.com/office/drawing/2014/main" id="{63484BBA-96F8-7FAC-910A-61EFCB2C36E3}"/>
                  </a:ext>
                </a:extLst>
              </p14:cNvPr>
              <p14:cNvContentPartPr/>
              <p14:nvPr/>
            </p14:nvContentPartPr>
            <p14:xfrm>
              <a:off x="2684208" y="3363617"/>
              <a:ext cx="972720" cy="11160"/>
            </p14:xfrm>
          </p:contentPart>
        </mc:Choice>
        <mc:Fallback xmlns="">
          <p:pic>
            <p:nvPicPr>
              <p:cNvPr id="21" name="Ink 20">
                <a:extLst>
                  <a:ext uri="{FF2B5EF4-FFF2-40B4-BE49-F238E27FC236}">
                    <a16:creationId xmlns:a16="http://schemas.microsoft.com/office/drawing/2014/main" id="{63484BBA-96F8-7FAC-910A-61EFCB2C36E3}"/>
                  </a:ext>
                </a:extLst>
              </p:cNvPr>
              <p:cNvPicPr/>
              <p:nvPr/>
            </p:nvPicPr>
            <p:blipFill>
              <a:blip r:embed="rId8"/>
              <a:stretch>
                <a:fillRect/>
              </a:stretch>
            </p:blipFill>
            <p:spPr>
              <a:xfrm>
                <a:off x="2675208" y="3354617"/>
                <a:ext cx="990360" cy="28800"/>
              </a:xfrm>
              <a:prstGeom prst="rect">
                <a:avLst/>
              </a:prstGeom>
            </p:spPr>
          </p:pic>
        </mc:Fallback>
      </mc:AlternateContent>
      <p:sp>
        <p:nvSpPr>
          <p:cNvPr id="22" name="TextBox 21">
            <a:extLst>
              <a:ext uri="{FF2B5EF4-FFF2-40B4-BE49-F238E27FC236}">
                <a16:creationId xmlns:a16="http://schemas.microsoft.com/office/drawing/2014/main" id="{F27E90CB-E655-5355-A7DB-E5B27BDAB24B}"/>
              </a:ext>
            </a:extLst>
          </p:cNvPr>
          <p:cNvSpPr txBox="1"/>
          <p:nvPr/>
        </p:nvSpPr>
        <p:spPr>
          <a:xfrm>
            <a:off x="3970888" y="3189705"/>
            <a:ext cx="6520132" cy="584775"/>
          </a:xfrm>
          <a:prstGeom prst="rect">
            <a:avLst/>
          </a:prstGeom>
          <a:noFill/>
        </p:spPr>
        <p:txBody>
          <a:bodyPr wrap="square" rtlCol="0">
            <a:spAutoFit/>
          </a:bodyPr>
          <a:lstStyle/>
          <a:p>
            <a:r>
              <a:rPr lang="en-US" sz="1600"/>
              <a:t>returns an array of the average prediction for each step.  So if steps = n, then this is an n dimensional array.</a:t>
            </a:r>
          </a:p>
        </p:txBody>
      </p:sp>
      <p:sp>
        <p:nvSpPr>
          <p:cNvPr id="23" name="TextBox 22">
            <a:extLst>
              <a:ext uri="{FF2B5EF4-FFF2-40B4-BE49-F238E27FC236}">
                <a16:creationId xmlns:a16="http://schemas.microsoft.com/office/drawing/2014/main" id="{5A5BB2B4-8BAD-E53F-5B7E-7A25D577C472}"/>
              </a:ext>
            </a:extLst>
          </p:cNvPr>
          <p:cNvSpPr txBox="1"/>
          <p:nvPr/>
        </p:nvSpPr>
        <p:spPr>
          <a:xfrm>
            <a:off x="217411" y="3853518"/>
            <a:ext cx="2466797" cy="338554"/>
          </a:xfrm>
          <a:prstGeom prst="rect">
            <a:avLst/>
          </a:prstGeom>
          <a:noFill/>
        </p:spPr>
        <p:txBody>
          <a:bodyPr wrap="square" rtlCol="0">
            <a:spAutoFit/>
          </a:bodyPr>
          <a:lstStyle/>
          <a:p>
            <a:r>
              <a:rPr lang="en-US" sz="1600"/>
              <a:t>forecast.conf_int(alpha = a)</a:t>
            </a:r>
          </a:p>
        </p:txBody>
      </p:sp>
      <mc:AlternateContent xmlns:mc="http://schemas.openxmlformats.org/markup-compatibility/2006" xmlns:p14="http://schemas.microsoft.com/office/powerpoint/2010/main">
        <mc:Choice Requires="p14">
          <p:contentPart p14:bwMode="auto" r:id="rId9">
            <p14:nvContentPartPr>
              <p14:cNvPr id="24" name="Ink 23">
                <a:extLst>
                  <a:ext uri="{FF2B5EF4-FFF2-40B4-BE49-F238E27FC236}">
                    <a16:creationId xmlns:a16="http://schemas.microsoft.com/office/drawing/2014/main" id="{C6448BC6-8C2E-0F8D-B601-507865D75F77}"/>
                  </a:ext>
                </a:extLst>
              </p14:cNvPr>
              <p14:cNvContentPartPr/>
              <p14:nvPr/>
            </p14:nvContentPartPr>
            <p14:xfrm>
              <a:off x="2684208" y="4011635"/>
              <a:ext cx="972720" cy="11160"/>
            </p14:xfrm>
          </p:contentPart>
        </mc:Choice>
        <mc:Fallback xmlns="">
          <p:pic>
            <p:nvPicPr>
              <p:cNvPr id="24" name="Ink 23">
                <a:extLst>
                  <a:ext uri="{FF2B5EF4-FFF2-40B4-BE49-F238E27FC236}">
                    <a16:creationId xmlns:a16="http://schemas.microsoft.com/office/drawing/2014/main" id="{C6448BC6-8C2E-0F8D-B601-507865D75F77}"/>
                  </a:ext>
                </a:extLst>
              </p:cNvPr>
              <p:cNvPicPr/>
              <p:nvPr/>
            </p:nvPicPr>
            <p:blipFill>
              <a:blip r:embed="rId8"/>
              <a:stretch>
                <a:fillRect/>
              </a:stretch>
            </p:blipFill>
            <p:spPr>
              <a:xfrm>
                <a:off x="2675208" y="4002635"/>
                <a:ext cx="990360" cy="28800"/>
              </a:xfrm>
              <a:prstGeom prst="rect">
                <a:avLst/>
              </a:prstGeom>
            </p:spPr>
          </p:pic>
        </mc:Fallback>
      </mc:AlternateContent>
      <p:sp>
        <p:nvSpPr>
          <p:cNvPr id="25" name="TextBox 24">
            <a:extLst>
              <a:ext uri="{FF2B5EF4-FFF2-40B4-BE49-F238E27FC236}">
                <a16:creationId xmlns:a16="http://schemas.microsoft.com/office/drawing/2014/main" id="{EB498595-69A5-C2EF-6ED0-A5FBD5B61937}"/>
              </a:ext>
            </a:extLst>
          </p:cNvPr>
          <p:cNvSpPr txBox="1"/>
          <p:nvPr/>
        </p:nvSpPr>
        <p:spPr>
          <a:xfrm>
            <a:off x="3834580" y="3847653"/>
            <a:ext cx="7354530" cy="830997"/>
          </a:xfrm>
          <a:prstGeom prst="rect">
            <a:avLst/>
          </a:prstGeom>
          <a:noFill/>
        </p:spPr>
        <p:txBody>
          <a:bodyPr wrap="square" rtlCol="0">
            <a:spAutoFit/>
          </a:bodyPr>
          <a:lstStyle/>
          <a:p>
            <a:r>
              <a:rPr lang="en-US" sz="1600"/>
              <a:t>returns an array of confidence intervals for each step.  So if steps = n, then this array is 2*n.  alpha is the 1 -  confidence interval you want too.  So if confidence interval = 95%, then alpha = 0.05.  </a:t>
            </a:r>
          </a:p>
        </p:txBody>
      </p:sp>
      <p:pic>
        <p:nvPicPr>
          <p:cNvPr id="27" name="Picture 26">
            <a:extLst>
              <a:ext uri="{FF2B5EF4-FFF2-40B4-BE49-F238E27FC236}">
                <a16:creationId xmlns:a16="http://schemas.microsoft.com/office/drawing/2014/main" id="{A928A9DD-8E05-2CD8-BCC4-82938F0D2A73}"/>
              </a:ext>
            </a:extLst>
          </p:cNvPr>
          <p:cNvPicPr>
            <a:picLocks noChangeAspect="1"/>
          </p:cNvPicPr>
          <p:nvPr/>
        </p:nvPicPr>
        <p:blipFill>
          <a:blip r:embed="rId10"/>
          <a:stretch>
            <a:fillRect/>
          </a:stretch>
        </p:blipFill>
        <p:spPr>
          <a:xfrm>
            <a:off x="4583050" y="4961489"/>
            <a:ext cx="4207388" cy="887923"/>
          </a:xfrm>
          <a:prstGeom prst="rect">
            <a:avLst/>
          </a:prstGeom>
        </p:spPr>
      </p:pic>
      <p:pic>
        <p:nvPicPr>
          <p:cNvPr id="28" name="Picture 27">
            <a:extLst>
              <a:ext uri="{FF2B5EF4-FFF2-40B4-BE49-F238E27FC236}">
                <a16:creationId xmlns:a16="http://schemas.microsoft.com/office/drawing/2014/main" id="{5E62F1B8-0686-C8FF-F94A-F27EF3447B68}"/>
              </a:ext>
            </a:extLst>
          </p:cNvPr>
          <p:cNvPicPr>
            <a:picLocks noChangeAspect="1"/>
          </p:cNvPicPr>
          <p:nvPr/>
        </p:nvPicPr>
        <p:blipFill>
          <a:blip r:embed="rId11"/>
          <a:stretch>
            <a:fillRect/>
          </a:stretch>
        </p:blipFill>
        <p:spPr>
          <a:xfrm>
            <a:off x="8861558" y="4623138"/>
            <a:ext cx="2624814" cy="2033421"/>
          </a:xfrm>
          <a:prstGeom prst="rect">
            <a:avLst/>
          </a:prstGeom>
        </p:spPr>
      </p:pic>
    </p:spTree>
    <p:extLst>
      <p:ext uri="{BB962C8B-B14F-4D97-AF65-F5344CB8AC3E}">
        <p14:creationId xmlns:p14="http://schemas.microsoft.com/office/powerpoint/2010/main" val="910025647"/>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F31E09-E043-7D94-3F46-1B57C2A5ECFA}"/>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C25D90B7-FC20-27CA-DF7A-077F65DD5F36}"/>
              </a:ext>
            </a:extLst>
          </p:cNvPr>
          <p:cNvSpPr/>
          <p:nvPr/>
        </p:nvSpPr>
        <p:spPr>
          <a:xfrm>
            <a:off x="174540" y="2046098"/>
            <a:ext cx="2788131" cy="307777"/>
          </a:xfrm>
          <a:prstGeom prst="rect">
            <a:avLst/>
          </a:prstGeom>
        </p:spPr>
        <p:txBody>
          <a:bodyPr wrap="square">
            <a:spAutoFit/>
          </a:bodyPr>
          <a:lstStyle/>
          <a:p>
            <a:r>
              <a:rPr lang="en-US" sz="1400" b="1"/>
              <a:t>from prophet import Prophet</a:t>
            </a:r>
          </a:p>
        </p:txBody>
      </p:sp>
      <p:sp>
        <p:nvSpPr>
          <p:cNvPr id="3" name="Rectangle 2">
            <a:extLst>
              <a:ext uri="{FF2B5EF4-FFF2-40B4-BE49-F238E27FC236}">
                <a16:creationId xmlns:a16="http://schemas.microsoft.com/office/drawing/2014/main" id="{0214E81D-B4EE-4EB3-16D6-61B3DF7571F1}"/>
              </a:ext>
            </a:extLst>
          </p:cNvPr>
          <p:cNvSpPr/>
          <p:nvPr/>
        </p:nvSpPr>
        <p:spPr>
          <a:xfrm>
            <a:off x="4330563" y="197452"/>
            <a:ext cx="2246064" cy="461665"/>
          </a:xfrm>
          <a:prstGeom prst="rect">
            <a:avLst/>
          </a:prstGeom>
        </p:spPr>
        <p:txBody>
          <a:bodyPr wrap="none">
            <a:spAutoFit/>
          </a:bodyPr>
          <a:lstStyle/>
          <a:p>
            <a:r>
              <a:rPr lang="en-US" sz="2400" b="1" u="sng">
                <a:solidFill>
                  <a:srgbClr val="7030A0"/>
                </a:solidFill>
              </a:rPr>
              <a:t>Library: prophet</a:t>
            </a:r>
          </a:p>
        </p:txBody>
      </p:sp>
      <p:sp>
        <p:nvSpPr>
          <p:cNvPr id="4" name="TextBox 3">
            <a:extLst>
              <a:ext uri="{FF2B5EF4-FFF2-40B4-BE49-F238E27FC236}">
                <a16:creationId xmlns:a16="http://schemas.microsoft.com/office/drawing/2014/main" id="{0C99F15E-ADF5-4CC8-0A8C-459B3A51551F}"/>
              </a:ext>
            </a:extLst>
          </p:cNvPr>
          <p:cNvSpPr txBox="1"/>
          <p:nvPr/>
        </p:nvSpPr>
        <p:spPr>
          <a:xfrm>
            <a:off x="174540" y="926398"/>
            <a:ext cx="11529780" cy="954107"/>
          </a:xfrm>
          <a:prstGeom prst="rect">
            <a:avLst/>
          </a:prstGeom>
          <a:noFill/>
        </p:spPr>
        <p:txBody>
          <a:bodyPr wrap="square" rtlCol="0">
            <a:spAutoFit/>
          </a:bodyPr>
          <a:lstStyle/>
          <a:p>
            <a:r>
              <a:rPr lang="en-US" sz="1400"/>
              <a:t>Prophet was designed by Meta?  It’s a series fitting/forecasting library.  </a:t>
            </a:r>
            <a:r>
              <a:rPr lang="en-US" sz="1400">
                <a:solidFill>
                  <a:srgbClr val="0066FF"/>
                </a:solidFill>
              </a:rPr>
              <a:t>It looks like it presumes noise of the n</a:t>
            </a:r>
            <a:r>
              <a:rPr lang="en-US" sz="1400" baseline="30000">
                <a:solidFill>
                  <a:srgbClr val="0066FF"/>
                </a:solidFill>
              </a:rPr>
              <a:t>th</a:t>
            </a:r>
            <a:r>
              <a:rPr lang="en-US" sz="1400">
                <a:solidFill>
                  <a:srgbClr val="0066FF"/>
                </a:solidFill>
              </a:rPr>
              <a:t> term is of white noise type – so says ChatGPT anyway.  So basically prophet is a regression utility, that tries to fit a function of the form of a trend and a seasonal oscillatory function</a:t>
            </a:r>
            <a:r>
              <a:rPr lang="en-US" sz="1400"/>
              <a:t>.  So if noise is heteroscedastic (?) then you’ll need to figure something else out – maybe see Statsmodels and try to map it to a stationary series.  Either way, first gotta pip (or conda) install </a:t>
            </a:r>
            <a:r>
              <a:rPr lang="en-US" sz="1400" b="1"/>
              <a:t>prophet</a:t>
            </a:r>
            <a:r>
              <a:rPr lang="en-US" sz="1400"/>
              <a:t>.  </a:t>
            </a:r>
          </a:p>
        </p:txBody>
      </p:sp>
      <p:sp>
        <p:nvSpPr>
          <p:cNvPr id="11" name="Rectangle 10">
            <a:extLst>
              <a:ext uri="{FF2B5EF4-FFF2-40B4-BE49-F238E27FC236}">
                <a16:creationId xmlns:a16="http://schemas.microsoft.com/office/drawing/2014/main" id="{5C4E7646-4C08-BC5B-CDDC-8CAE6BF1B057}"/>
              </a:ext>
            </a:extLst>
          </p:cNvPr>
          <p:cNvSpPr/>
          <p:nvPr/>
        </p:nvSpPr>
        <p:spPr>
          <a:xfrm>
            <a:off x="179112" y="2433825"/>
            <a:ext cx="1895726" cy="307777"/>
          </a:xfrm>
          <a:prstGeom prst="rect">
            <a:avLst/>
          </a:prstGeom>
        </p:spPr>
        <p:txBody>
          <a:bodyPr wrap="square">
            <a:spAutoFit/>
          </a:bodyPr>
          <a:lstStyle/>
          <a:p>
            <a:r>
              <a:rPr lang="en-US" sz="1400"/>
              <a:t>model = Prophet( )</a:t>
            </a:r>
          </a:p>
        </p:txBody>
      </p:sp>
      <mc:AlternateContent xmlns:mc="http://schemas.openxmlformats.org/markup-compatibility/2006" xmlns:p14="http://schemas.microsoft.com/office/powerpoint/2010/main">
        <mc:Choice Requires="p14">
          <p:contentPart p14:bwMode="auto" r:id="rId3">
            <p14:nvContentPartPr>
              <p14:cNvPr id="12" name="Ink 11">
                <a:extLst>
                  <a:ext uri="{FF2B5EF4-FFF2-40B4-BE49-F238E27FC236}">
                    <a16:creationId xmlns:a16="http://schemas.microsoft.com/office/drawing/2014/main" id="{D8DE853C-75BA-4CE3-5612-B576637021BB}"/>
                  </a:ext>
                </a:extLst>
              </p14:cNvPr>
              <p14:cNvContentPartPr/>
              <p14:nvPr/>
            </p14:nvContentPartPr>
            <p14:xfrm>
              <a:off x="1912278" y="2527758"/>
              <a:ext cx="588960" cy="131400"/>
            </p14:xfrm>
          </p:contentPart>
        </mc:Choice>
        <mc:Fallback xmlns="">
          <p:pic>
            <p:nvPicPr>
              <p:cNvPr id="12" name="Ink 11">
                <a:extLst>
                  <a:ext uri="{FF2B5EF4-FFF2-40B4-BE49-F238E27FC236}">
                    <a16:creationId xmlns:a16="http://schemas.microsoft.com/office/drawing/2014/main" id="{D8DE853C-75BA-4CE3-5612-B576637021BB}"/>
                  </a:ext>
                </a:extLst>
              </p:cNvPr>
              <p:cNvPicPr/>
              <p:nvPr/>
            </p:nvPicPr>
            <p:blipFill>
              <a:blip r:embed="rId4"/>
              <a:stretch>
                <a:fillRect/>
              </a:stretch>
            </p:blipFill>
            <p:spPr>
              <a:xfrm>
                <a:off x="1903283" y="2518758"/>
                <a:ext cx="606589" cy="149040"/>
              </a:xfrm>
              <a:prstGeom prst="rect">
                <a:avLst/>
              </a:prstGeom>
            </p:spPr>
          </p:pic>
        </mc:Fallback>
      </mc:AlternateContent>
      <p:sp>
        <p:nvSpPr>
          <p:cNvPr id="13" name="TextBox 12">
            <a:extLst>
              <a:ext uri="{FF2B5EF4-FFF2-40B4-BE49-F238E27FC236}">
                <a16:creationId xmlns:a16="http://schemas.microsoft.com/office/drawing/2014/main" id="{2BE03062-E433-E33D-9544-5BE523830BCB}"/>
              </a:ext>
            </a:extLst>
          </p:cNvPr>
          <p:cNvSpPr txBox="1"/>
          <p:nvPr/>
        </p:nvSpPr>
        <p:spPr>
          <a:xfrm>
            <a:off x="2728991" y="2455668"/>
            <a:ext cx="3338727" cy="307777"/>
          </a:xfrm>
          <a:prstGeom prst="rect">
            <a:avLst/>
          </a:prstGeom>
          <a:noFill/>
        </p:spPr>
        <p:txBody>
          <a:bodyPr wrap="square" rtlCol="0">
            <a:spAutoFit/>
          </a:bodyPr>
          <a:lstStyle/>
          <a:p>
            <a:r>
              <a:rPr lang="en-US" sz="1400"/>
              <a:t>creates a Prophet forecasting model.</a:t>
            </a:r>
            <a:endParaRPr lang="en-US"/>
          </a:p>
        </p:txBody>
      </p:sp>
      <p:sp>
        <p:nvSpPr>
          <p:cNvPr id="32" name="Rectangle 31">
            <a:extLst>
              <a:ext uri="{FF2B5EF4-FFF2-40B4-BE49-F238E27FC236}">
                <a16:creationId xmlns:a16="http://schemas.microsoft.com/office/drawing/2014/main" id="{5A02A9EA-5073-7B85-54E0-96CE711C8C32}"/>
              </a:ext>
            </a:extLst>
          </p:cNvPr>
          <p:cNvSpPr/>
          <p:nvPr/>
        </p:nvSpPr>
        <p:spPr>
          <a:xfrm>
            <a:off x="179111" y="3058029"/>
            <a:ext cx="2542531" cy="307777"/>
          </a:xfrm>
          <a:prstGeom prst="rect">
            <a:avLst/>
          </a:prstGeom>
        </p:spPr>
        <p:txBody>
          <a:bodyPr wrap="square">
            <a:spAutoFit/>
          </a:bodyPr>
          <a:lstStyle/>
          <a:p>
            <a:r>
              <a:rPr lang="en-US" sz="1400"/>
              <a:t>model.add_regressor(“ex_col”)</a:t>
            </a:r>
          </a:p>
        </p:txBody>
      </p:sp>
      <mc:AlternateContent xmlns:mc="http://schemas.openxmlformats.org/markup-compatibility/2006" xmlns:p14="http://schemas.microsoft.com/office/powerpoint/2010/main">
        <mc:Choice Requires="p14">
          <p:contentPart p14:bwMode="auto" r:id="rId5">
            <p14:nvContentPartPr>
              <p14:cNvPr id="33" name="Ink 32">
                <a:extLst>
                  <a:ext uri="{FF2B5EF4-FFF2-40B4-BE49-F238E27FC236}">
                    <a16:creationId xmlns:a16="http://schemas.microsoft.com/office/drawing/2014/main" id="{737E45DD-D2C0-5D4F-32AC-8874FB69A6E2}"/>
                  </a:ext>
                </a:extLst>
              </p14:cNvPr>
              <p14:cNvContentPartPr/>
              <p14:nvPr/>
            </p14:nvContentPartPr>
            <p14:xfrm>
              <a:off x="2731707" y="3177878"/>
              <a:ext cx="588960" cy="131400"/>
            </p14:xfrm>
          </p:contentPart>
        </mc:Choice>
        <mc:Fallback xmlns="">
          <p:pic>
            <p:nvPicPr>
              <p:cNvPr id="33" name="Ink 32">
                <a:extLst>
                  <a:ext uri="{FF2B5EF4-FFF2-40B4-BE49-F238E27FC236}">
                    <a16:creationId xmlns:a16="http://schemas.microsoft.com/office/drawing/2014/main" id="{737E45DD-D2C0-5D4F-32AC-8874FB69A6E2}"/>
                  </a:ext>
                </a:extLst>
              </p:cNvPr>
              <p:cNvPicPr/>
              <p:nvPr/>
            </p:nvPicPr>
            <p:blipFill>
              <a:blip r:embed="rId4"/>
              <a:stretch>
                <a:fillRect/>
              </a:stretch>
            </p:blipFill>
            <p:spPr>
              <a:xfrm>
                <a:off x="2722712" y="3168878"/>
                <a:ext cx="606589" cy="149040"/>
              </a:xfrm>
              <a:prstGeom prst="rect">
                <a:avLst/>
              </a:prstGeom>
            </p:spPr>
          </p:pic>
        </mc:Fallback>
      </mc:AlternateContent>
      <p:sp>
        <p:nvSpPr>
          <p:cNvPr id="34" name="TextBox 33">
            <a:extLst>
              <a:ext uri="{FF2B5EF4-FFF2-40B4-BE49-F238E27FC236}">
                <a16:creationId xmlns:a16="http://schemas.microsoft.com/office/drawing/2014/main" id="{5DE44445-ED61-1543-29CA-FE1CBDDF009C}"/>
              </a:ext>
            </a:extLst>
          </p:cNvPr>
          <p:cNvSpPr txBox="1"/>
          <p:nvPr/>
        </p:nvSpPr>
        <p:spPr>
          <a:xfrm>
            <a:off x="3455534" y="3016713"/>
            <a:ext cx="8089332" cy="954107"/>
          </a:xfrm>
          <a:prstGeom prst="rect">
            <a:avLst/>
          </a:prstGeom>
          <a:noFill/>
        </p:spPr>
        <p:txBody>
          <a:bodyPr wrap="square" rtlCol="0">
            <a:spAutoFit/>
          </a:bodyPr>
          <a:lstStyle/>
          <a:p>
            <a:r>
              <a:rPr lang="en-US" sz="1400"/>
              <a:t>If you want to use one of the exogeneous columns, “ex_col”, to help the regression, then you can include it in the model here. When add an exogeneous series, I think it adds a linear regression of that exogeneous series to the model.  If you want to allow for polynomial regressions, then you need to add powers of the exogeneous series to df as well.  </a:t>
            </a:r>
            <a:endParaRPr lang="en-US"/>
          </a:p>
        </p:txBody>
      </p:sp>
      <p:sp>
        <p:nvSpPr>
          <p:cNvPr id="35" name="Rectangle 34">
            <a:extLst>
              <a:ext uri="{FF2B5EF4-FFF2-40B4-BE49-F238E27FC236}">
                <a16:creationId xmlns:a16="http://schemas.microsoft.com/office/drawing/2014/main" id="{94EE285B-C920-3F25-C120-45B72F4F37E9}"/>
              </a:ext>
            </a:extLst>
          </p:cNvPr>
          <p:cNvSpPr/>
          <p:nvPr/>
        </p:nvSpPr>
        <p:spPr>
          <a:xfrm>
            <a:off x="174540" y="5032029"/>
            <a:ext cx="4052019" cy="307777"/>
          </a:xfrm>
          <a:prstGeom prst="rect">
            <a:avLst/>
          </a:prstGeom>
        </p:spPr>
        <p:txBody>
          <a:bodyPr wrap="square">
            <a:spAutoFit/>
          </a:bodyPr>
          <a:lstStyle/>
          <a:p>
            <a:r>
              <a:rPr lang="en-US" sz="1400"/>
              <a:t>future = model.make_future_dataframe(periods = n)</a:t>
            </a:r>
          </a:p>
        </p:txBody>
      </p:sp>
      <mc:AlternateContent xmlns:mc="http://schemas.openxmlformats.org/markup-compatibility/2006" xmlns:p14="http://schemas.microsoft.com/office/powerpoint/2010/main">
        <mc:Choice Requires="p14">
          <p:contentPart p14:bwMode="auto" r:id="rId6">
            <p14:nvContentPartPr>
              <p14:cNvPr id="36" name="Ink 35">
                <a:extLst>
                  <a:ext uri="{FF2B5EF4-FFF2-40B4-BE49-F238E27FC236}">
                    <a16:creationId xmlns:a16="http://schemas.microsoft.com/office/drawing/2014/main" id="{5C89AE5D-EDED-E4CF-A604-848D8CE578E9}"/>
                  </a:ext>
                </a:extLst>
              </p14:cNvPr>
              <p14:cNvContentPartPr/>
              <p14:nvPr/>
            </p14:nvContentPartPr>
            <p14:xfrm>
              <a:off x="4330563" y="5139990"/>
              <a:ext cx="588960" cy="131400"/>
            </p14:xfrm>
          </p:contentPart>
        </mc:Choice>
        <mc:Fallback xmlns="">
          <p:pic>
            <p:nvPicPr>
              <p:cNvPr id="36" name="Ink 35">
                <a:extLst>
                  <a:ext uri="{FF2B5EF4-FFF2-40B4-BE49-F238E27FC236}">
                    <a16:creationId xmlns:a16="http://schemas.microsoft.com/office/drawing/2014/main" id="{5C89AE5D-EDED-E4CF-A604-848D8CE578E9}"/>
                  </a:ext>
                </a:extLst>
              </p:cNvPr>
              <p:cNvPicPr/>
              <p:nvPr/>
            </p:nvPicPr>
            <p:blipFill>
              <a:blip r:embed="rId4"/>
              <a:stretch>
                <a:fillRect/>
              </a:stretch>
            </p:blipFill>
            <p:spPr>
              <a:xfrm>
                <a:off x="4321568" y="5130990"/>
                <a:ext cx="606589" cy="149040"/>
              </a:xfrm>
              <a:prstGeom prst="rect">
                <a:avLst/>
              </a:prstGeom>
            </p:spPr>
          </p:pic>
        </mc:Fallback>
      </mc:AlternateContent>
      <p:sp>
        <p:nvSpPr>
          <p:cNvPr id="37" name="TextBox 36">
            <a:extLst>
              <a:ext uri="{FF2B5EF4-FFF2-40B4-BE49-F238E27FC236}">
                <a16:creationId xmlns:a16="http://schemas.microsoft.com/office/drawing/2014/main" id="{BDD1D19A-4944-FAD5-0744-37D3CFABBACD}"/>
              </a:ext>
            </a:extLst>
          </p:cNvPr>
          <p:cNvSpPr txBox="1"/>
          <p:nvPr/>
        </p:nvSpPr>
        <p:spPr>
          <a:xfrm>
            <a:off x="5023526" y="5020147"/>
            <a:ext cx="6843353" cy="738664"/>
          </a:xfrm>
          <a:prstGeom prst="rect">
            <a:avLst/>
          </a:prstGeom>
          <a:noFill/>
        </p:spPr>
        <p:txBody>
          <a:bodyPr wrap="square" rtlCol="0">
            <a:spAutoFit/>
          </a:bodyPr>
          <a:lstStyle/>
          <a:p>
            <a:r>
              <a:rPr lang="en-US" sz="1400"/>
              <a:t>will create another dataframe object, called future, with a single column “ds” consisting of df[“ds”] plus an additional n rows beyond the latest time-stamp in </a:t>
            </a:r>
            <a:r>
              <a:rPr lang="en-US" sz="1400" i="1"/>
              <a:t>df</a:t>
            </a:r>
            <a:r>
              <a:rPr lang="en-US" sz="1400"/>
              <a:t>.  This will be used as the basis for its predictions.  </a:t>
            </a:r>
            <a:endParaRPr lang="en-US"/>
          </a:p>
        </p:txBody>
      </p:sp>
      <p:sp>
        <p:nvSpPr>
          <p:cNvPr id="38" name="Rectangle 37">
            <a:extLst>
              <a:ext uri="{FF2B5EF4-FFF2-40B4-BE49-F238E27FC236}">
                <a16:creationId xmlns:a16="http://schemas.microsoft.com/office/drawing/2014/main" id="{5113E7C0-18BB-3401-78BE-457AAFC9D8AC}"/>
              </a:ext>
            </a:extLst>
          </p:cNvPr>
          <p:cNvSpPr/>
          <p:nvPr/>
        </p:nvSpPr>
        <p:spPr>
          <a:xfrm>
            <a:off x="164544" y="5931164"/>
            <a:ext cx="3287884" cy="307777"/>
          </a:xfrm>
          <a:prstGeom prst="rect">
            <a:avLst/>
          </a:prstGeom>
        </p:spPr>
        <p:txBody>
          <a:bodyPr wrap="square">
            <a:spAutoFit/>
          </a:bodyPr>
          <a:lstStyle/>
          <a:p>
            <a:r>
              <a:rPr lang="en-US" sz="1400"/>
              <a:t>future[“ex_col”] = list of “ex_col” values</a:t>
            </a:r>
          </a:p>
        </p:txBody>
      </p:sp>
      <mc:AlternateContent xmlns:mc="http://schemas.openxmlformats.org/markup-compatibility/2006" xmlns:p14="http://schemas.microsoft.com/office/powerpoint/2010/main">
        <mc:Choice Requires="p14">
          <p:contentPart p14:bwMode="auto" r:id="rId7">
            <p14:nvContentPartPr>
              <p14:cNvPr id="39" name="Ink 38">
                <a:extLst>
                  <a:ext uri="{FF2B5EF4-FFF2-40B4-BE49-F238E27FC236}">
                    <a16:creationId xmlns:a16="http://schemas.microsoft.com/office/drawing/2014/main" id="{387806BB-5CC9-9D2D-8EA4-FBC46A9BE938}"/>
                  </a:ext>
                </a:extLst>
              </p14:cNvPr>
              <p14:cNvContentPartPr/>
              <p14:nvPr/>
            </p14:nvContentPartPr>
            <p14:xfrm>
              <a:off x="3452427" y="6004846"/>
              <a:ext cx="588960" cy="131400"/>
            </p14:xfrm>
          </p:contentPart>
        </mc:Choice>
        <mc:Fallback xmlns="">
          <p:pic>
            <p:nvPicPr>
              <p:cNvPr id="39" name="Ink 38">
                <a:extLst>
                  <a:ext uri="{FF2B5EF4-FFF2-40B4-BE49-F238E27FC236}">
                    <a16:creationId xmlns:a16="http://schemas.microsoft.com/office/drawing/2014/main" id="{387806BB-5CC9-9D2D-8EA4-FBC46A9BE938}"/>
                  </a:ext>
                </a:extLst>
              </p:cNvPr>
              <p:cNvPicPr/>
              <p:nvPr/>
            </p:nvPicPr>
            <p:blipFill>
              <a:blip r:embed="rId4"/>
              <a:stretch>
                <a:fillRect/>
              </a:stretch>
            </p:blipFill>
            <p:spPr>
              <a:xfrm>
                <a:off x="3443432" y="5995846"/>
                <a:ext cx="606589" cy="149040"/>
              </a:xfrm>
              <a:prstGeom prst="rect">
                <a:avLst/>
              </a:prstGeom>
            </p:spPr>
          </p:pic>
        </mc:Fallback>
      </mc:AlternateContent>
      <p:sp>
        <p:nvSpPr>
          <p:cNvPr id="40" name="TextBox 39">
            <a:extLst>
              <a:ext uri="{FF2B5EF4-FFF2-40B4-BE49-F238E27FC236}">
                <a16:creationId xmlns:a16="http://schemas.microsoft.com/office/drawing/2014/main" id="{A29BB824-8E00-BF49-6AD5-280D8271ED60}"/>
              </a:ext>
            </a:extLst>
          </p:cNvPr>
          <p:cNvSpPr txBox="1"/>
          <p:nvPr/>
        </p:nvSpPr>
        <p:spPr>
          <a:xfrm>
            <a:off x="4226559" y="5897138"/>
            <a:ext cx="7315200" cy="738664"/>
          </a:xfrm>
          <a:prstGeom prst="rect">
            <a:avLst/>
          </a:prstGeom>
          <a:noFill/>
        </p:spPr>
        <p:txBody>
          <a:bodyPr wrap="square" rtlCol="0">
            <a:spAutoFit/>
          </a:bodyPr>
          <a:lstStyle/>
          <a:p>
            <a:r>
              <a:rPr lang="en-US" sz="1400"/>
              <a:t>if you added a regressor column, “ex_col”, above, then you will need to manually add the future “ex_col” values, with which the model will make its forecast, to the </a:t>
            </a:r>
            <a:r>
              <a:rPr lang="en-US" sz="1400" i="1"/>
              <a:t>future</a:t>
            </a:r>
            <a:r>
              <a:rPr lang="en-US" sz="1400"/>
              <a:t> dataframe.  This list of values should include both the old ones in </a:t>
            </a:r>
            <a:r>
              <a:rPr lang="en-US" sz="1400" i="1"/>
              <a:t>df</a:t>
            </a:r>
            <a:r>
              <a:rPr lang="en-US" sz="1400"/>
              <a:t> and the n additional new ones.</a:t>
            </a:r>
            <a:endParaRPr lang="en-US"/>
          </a:p>
        </p:txBody>
      </p:sp>
      <p:sp>
        <p:nvSpPr>
          <p:cNvPr id="41" name="Rectangle 40">
            <a:extLst>
              <a:ext uri="{FF2B5EF4-FFF2-40B4-BE49-F238E27FC236}">
                <a16:creationId xmlns:a16="http://schemas.microsoft.com/office/drawing/2014/main" id="{FBEB3E41-B46A-24E3-E705-698094E77F0C}"/>
              </a:ext>
            </a:extLst>
          </p:cNvPr>
          <p:cNvSpPr/>
          <p:nvPr/>
        </p:nvSpPr>
        <p:spPr>
          <a:xfrm>
            <a:off x="174540" y="4194796"/>
            <a:ext cx="1336926" cy="316026"/>
          </a:xfrm>
          <a:prstGeom prst="rect">
            <a:avLst/>
          </a:prstGeom>
        </p:spPr>
        <p:txBody>
          <a:bodyPr wrap="square">
            <a:spAutoFit/>
          </a:bodyPr>
          <a:lstStyle/>
          <a:p>
            <a:r>
              <a:rPr lang="en-US" sz="1400"/>
              <a:t>model.fit(df)</a:t>
            </a:r>
          </a:p>
        </p:txBody>
      </p:sp>
      <mc:AlternateContent xmlns:mc="http://schemas.openxmlformats.org/markup-compatibility/2006" xmlns:p14="http://schemas.microsoft.com/office/powerpoint/2010/main">
        <mc:Choice Requires="p14">
          <p:contentPart p14:bwMode="auto" r:id="rId8">
            <p14:nvContentPartPr>
              <p14:cNvPr id="42" name="Ink 41">
                <a:extLst>
                  <a:ext uri="{FF2B5EF4-FFF2-40B4-BE49-F238E27FC236}">
                    <a16:creationId xmlns:a16="http://schemas.microsoft.com/office/drawing/2014/main" id="{B546196A-E479-3C2A-34AA-F587AEF02A4E}"/>
                  </a:ext>
                </a:extLst>
              </p14:cNvPr>
              <p14:cNvContentPartPr/>
              <p14:nvPr/>
            </p14:nvContentPartPr>
            <p14:xfrm>
              <a:off x="1410186" y="4293383"/>
              <a:ext cx="588960" cy="131400"/>
            </p14:xfrm>
          </p:contentPart>
        </mc:Choice>
        <mc:Fallback xmlns="">
          <p:pic>
            <p:nvPicPr>
              <p:cNvPr id="42" name="Ink 41">
                <a:extLst>
                  <a:ext uri="{FF2B5EF4-FFF2-40B4-BE49-F238E27FC236}">
                    <a16:creationId xmlns:a16="http://schemas.microsoft.com/office/drawing/2014/main" id="{B546196A-E479-3C2A-34AA-F587AEF02A4E}"/>
                  </a:ext>
                </a:extLst>
              </p:cNvPr>
              <p:cNvPicPr/>
              <p:nvPr/>
            </p:nvPicPr>
            <p:blipFill>
              <a:blip r:embed="rId4"/>
              <a:stretch>
                <a:fillRect/>
              </a:stretch>
            </p:blipFill>
            <p:spPr>
              <a:xfrm>
                <a:off x="1401191" y="4284383"/>
                <a:ext cx="606589" cy="149040"/>
              </a:xfrm>
              <a:prstGeom prst="rect">
                <a:avLst/>
              </a:prstGeom>
            </p:spPr>
          </p:pic>
        </mc:Fallback>
      </mc:AlternateContent>
      <p:sp>
        <p:nvSpPr>
          <p:cNvPr id="43" name="TextBox 42">
            <a:extLst>
              <a:ext uri="{FF2B5EF4-FFF2-40B4-BE49-F238E27FC236}">
                <a16:creationId xmlns:a16="http://schemas.microsoft.com/office/drawing/2014/main" id="{CD7C0DCF-02B4-6B6F-06FA-45618DCFB80C}"/>
              </a:ext>
            </a:extLst>
          </p:cNvPr>
          <p:cNvSpPr txBox="1"/>
          <p:nvPr/>
        </p:nvSpPr>
        <p:spPr>
          <a:xfrm>
            <a:off x="2185981" y="4188730"/>
            <a:ext cx="9056567" cy="523220"/>
          </a:xfrm>
          <a:prstGeom prst="rect">
            <a:avLst/>
          </a:prstGeom>
          <a:noFill/>
        </p:spPr>
        <p:txBody>
          <a:bodyPr wrap="square" rtlCol="0">
            <a:spAutoFit/>
          </a:bodyPr>
          <a:lstStyle/>
          <a:p>
            <a:r>
              <a:rPr lang="en-US" sz="1400"/>
              <a:t>fits a time-series model to the dataframe (</a:t>
            </a:r>
            <a:r>
              <a:rPr lang="en-US" sz="1400" i="1"/>
              <a:t>df</a:t>
            </a:r>
            <a:r>
              <a:rPr lang="en-US" sz="1400"/>
              <a:t>).  The </a:t>
            </a:r>
            <a:r>
              <a:rPr lang="en-US" sz="1400" i="1"/>
              <a:t>df</a:t>
            </a:r>
            <a:r>
              <a:rPr lang="en-US" sz="1400"/>
              <a:t> must at least have a column of data-times called “ds”.  And a target column called “y”.  And it can also have exogeneous column data that can be used to help predict the terms in the series.</a:t>
            </a:r>
            <a:endParaRPr lang="en-US"/>
          </a:p>
        </p:txBody>
      </p:sp>
    </p:spTree>
    <p:extLst>
      <p:ext uri="{BB962C8B-B14F-4D97-AF65-F5344CB8AC3E}">
        <p14:creationId xmlns:p14="http://schemas.microsoft.com/office/powerpoint/2010/main" val="647063972"/>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8981CA-4545-2035-030E-16039B391D51}"/>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340E99F8-95B2-E7F3-0E38-AE8ECD719B1A}"/>
              </a:ext>
            </a:extLst>
          </p:cNvPr>
          <p:cNvSpPr/>
          <p:nvPr/>
        </p:nvSpPr>
        <p:spPr>
          <a:xfrm>
            <a:off x="4330563" y="197452"/>
            <a:ext cx="2246064" cy="461665"/>
          </a:xfrm>
          <a:prstGeom prst="rect">
            <a:avLst/>
          </a:prstGeom>
        </p:spPr>
        <p:txBody>
          <a:bodyPr wrap="none">
            <a:spAutoFit/>
          </a:bodyPr>
          <a:lstStyle/>
          <a:p>
            <a:r>
              <a:rPr lang="en-US" sz="2400" b="1" u="sng">
                <a:solidFill>
                  <a:srgbClr val="7030A0"/>
                </a:solidFill>
              </a:rPr>
              <a:t>Library: prophet</a:t>
            </a:r>
          </a:p>
        </p:txBody>
      </p:sp>
      <p:sp>
        <p:nvSpPr>
          <p:cNvPr id="4" name="TextBox 3">
            <a:extLst>
              <a:ext uri="{FF2B5EF4-FFF2-40B4-BE49-F238E27FC236}">
                <a16:creationId xmlns:a16="http://schemas.microsoft.com/office/drawing/2014/main" id="{A3C840EE-EFEA-BD72-DBBA-4081912B4043}"/>
              </a:ext>
            </a:extLst>
          </p:cNvPr>
          <p:cNvSpPr txBox="1"/>
          <p:nvPr/>
        </p:nvSpPr>
        <p:spPr>
          <a:xfrm>
            <a:off x="174541" y="1207966"/>
            <a:ext cx="9038286" cy="307777"/>
          </a:xfrm>
          <a:prstGeom prst="rect">
            <a:avLst/>
          </a:prstGeom>
          <a:noFill/>
        </p:spPr>
        <p:txBody>
          <a:bodyPr wrap="square" rtlCol="0">
            <a:spAutoFit/>
          </a:bodyPr>
          <a:lstStyle/>
          <a:p>
            <a:r>
              <a:rPr lang="en-US" sz="1400"/>
              <a:t>Prophet was designed by Meta?  It’s a series fitting/forecasting library.  First gotta pip (or conda) install </a:t>
            </a:r>
            <a:r>
              <a:rPr lang="en-US" sz="1400" b="1"/>
              <a:t>prophet</a:t>
            </a:r>
            <a:r>
              <a:rPr lang="en-US" sz="1400"/>
              <a:t>.  </a:t>
            </a:r>
          </a:p>
        </p:txBody>
      </p:sp>
      <p:sp>
        <p:nvSpPr>
          <p:cNvPr id="23" name="Rectangle 22">
            <a:extLst>
              <a:ext uri="{FF2B5EF4-FFF2-40B4-BE49-F238E27FC236}">
                <a16:creationId xmlns:a16="http://schemas.microsoft.com/office/drawing/2014/main" id="{407CC3D2-1C6F-F8E1-4286-323B5D02289B}"/>
              </a:ext>
            </a:extLst>
          </p:cNvPr>
          <p:cNvSpPr/>
          <p:nvPr/>
        </p:nvSpPr>
        <p:spPr>
          <a:xfrm>
            <a:off x="174541" y="1907817"/>
            <a:ext cx="2816413" cy="307777"/>
          </a:xfrm>
          <a:prstGeom prst="rect">
            <a:avLst/>
          </a:prstGeom>
        </p:spPr>
        <p:txBody>
          <a:bodyPr wrap="square">
            <a:spAutoFit/>
          </a:bodyPr>
          <a:lstStyle/>
          <a:p>
            <a:r>
              <a:rPr lang="en-US" sz="1400"/>
              <a:t>forecast = model.predict(future)</a:t>
            </a:r>
          </a:p>
        </p:txBody>
      </p:sp>
      <mc:AlternateContent xmlns:mc="http://schemas.openxmlformats.org/markup-compatibility/2006" xmlns:p14="http://schemas.microsoft.com/office/powerpoint/2010/main">
        <mc:Choice Requires="p14">
          <p:contentPart p14:bwMode="auto" r:id="rId3">
            <p14:nvContentPartPr>
              <p14:cNvPr id="24" name="Ink 23">
                <a:extLst>
                  <a:ext uri="{FF2B5EF4-FFF2-40B4-BE49-F238E27FC236}">
                    <a16:creationId xmlns:a16="http://schemas.microsoft.com/office/drawing/2014/main" id="{81885A4C-D443-A203-AFF1-C981CCD761E6}"/>
                  </a:ext>
                </a:extLst>
              </p14:cNvPr>
              <p14:cNvContentPartPr/>
              <p14:nvPr/>
            </p14:nvContentPartPr>
            <p14:xfrm>
              <a:off x="2887844" y="1996005"/>
              <a:ext cx="588960" cy="131400"/>
            </p14:xfrm>
          </p:contentPart>
        </mc:Choice>
        <mc:Fallback xmlns="">
          <p:pic>
            <p:nvPicPr>
              <p:cNvPr id="24" name="Ink 23">
                <a:extLst>
                  <a:ext uri="{FF2B5EF4-FFF2-40B4-BE49-F238E27FC236}">
                    <a16:creationId xmlns:a16="http://schemas.microsoft.com/office/drawing/2014/main" id="{81885A4C-D443-A203-AFF1-C981CCD761E6}"/>
                  </a:ext>
                </a:extLst>
              </p:cNvPr>
              <p:cNvPicPr/>
              <p:nvPr/>
            </p:nvPicPr>
            <p:blipFill>
              <a:blip r:embed="rId4"/>
              <a:stretch>
                <a:fillRect/>
              </a:stretch>
            </p:blipFill>
            <p:spPr>
              <a:xfrm>
                <a:off x="2878849" y="1987005"/>
                <a:ext cx="606589" cy="149040"/>
              </a:xfrm>
              <a:prstGeom prst="rect">
                <a:avLst/>
              </a:prstGeom>
            </p:spPr>
          </p:pic>
        </mc:Fallback>
      </mc:AlternateContent>
      <p:sp>
        <p:nvSpPr>
          <p:cNvPr id="25" name="TextBox 24">
            <a:extLst>
              <a:ext uri="{FF2B5EF4-FFF2-40B4-BE49-F238E27FC236}">
                <a16:creationId xmlns:a16="http://schemas.microsoft.com/office/drawing/2014/main" id="{8E663F6F-73BA-27A3-AB6D-F0E5D63C63BB}"/>
              </a:ext>
            </a:extLst>
          </p:cNvPr>
          <p:cNvSpPr txBox="1"/>
          <p:nvPr/>
        </p:nvSpPr>
        <p:spPr>
          <a:xfrm>
            <a:off x="3667761" y="1917325"/>
            <a:ext cx="8249920" cy="1169551"/>
          </a:xfrm>
          <a:prstGeom prst="rect">
            <a:avLst/>
          </a:prstGeom>
          <a:noFill/>
        </p:spPr>
        <p:txBody>
          <a:bodyPr wrap="square" rtlCol="0">
            <a:spAutoFit/>
          </a:bodyPr>
          <a:lstStyle/>
          <a:p>
            <a:r>
              <a:rPr lang="en-US" sz="1400"/>
              <a:t>will create another dataframe object with a column “ds” consisting of the original dates in </a:t>
            </a:r>
            <a:r>
              <a:rPr lang="en-US" sz="1400" i="1"/>
              <a:t>df</a:t>
            </a:r>
            <a:r>
              <a:rPr lang="en-US" sz="1400"/>
              <a:t> as well as the additional dates in </a:t>
            </a:r>
            <a:r>
              <a:rPr lang="en-US" sz="1400" i="1"/>
              <a:t>future</a:t>
            </a:r>
            <a:r>
              <a:rPr lang="en-US" sz="1400"/>
              <a:t>.  And in three other columns it has “yhat”, “yhat_lower”, “yhat_upper”, which are predictions and bounds for each of the dates.  Three other columns are “trend”, “trend_lower”, “trend_upper”, etc. , which are predictions and bounds for the trend.  And there are lots more columns.  </a:t>
            </a:r>
            <a:r>
              <a:rPr lang="en-US" sz="1400">
                <a:solidFill>
                  <a:srgbClr val="0066FF"/>
                </a:solidFill>
              </a:rPr>
              <a:t>It seems to presume weakly seasonality, if any.  But this can be changed.</a:t>
            </a:r>
            <a:endParaRPr lang="en-US">
              <a:solidFill>
                <a:srgbClr val="0066FF"/>
              </a:solidFill>
            </a:endParaRPr>
          </a:p>
        </p:txBody>
      </p:sp>
      <p:sp>
        <p:nvSpPr>
          <p:cNvPr id="26" name="Rectangle 25">
            <a:extLst>
              <a:ext uri="{FF2B5EF4-FFF2-40B4-BE49-F238E27FC236}">
                <a16:creationId xmlns:a16="http://schemas.microsoft.com/office/drawing/2014/main" id="{0D1746FB-A2D8-6A69-1955-DA4728D9FFC8}"/>
              </a:ext>
            </a:extLst>
          </p:cNvPr>
          <p:cNvSpPr/>
          <p:nvPr/>
        </p:nvSpPr>
        <p:spPr>
          <a:xfrm>
            <a:off x="217848" y="3285708"/>
            <a:ext cx="1814153" cy="307777"/>
          </a:xfrm>
          <a:prstGeom prst="rect">
            <a:avLst/>
          </a:prstGeom>
        </p:spPr>
        <p:txBody>
          <a:bodyPr wrap="square">
            <a:spAutoFit/>
          </a:bodyPr>
          <a:lstStyle/>
          <a:p>
            <a:r>
              <a:rPr lang="en-US" sz="1400"/>
              <a:t>model.plot(forecast)</a:t>
            </a:r>
          </a:p>
        </p:txBody>
      </p:sp>
      <mc:AlternateContent xmlns:mc="http://schemas.openxmlformats.org/markup-compatibility/2006" xmlns:p14="http://schemas.microsoft.com/office/powerpoint/2010/main">
        <mc:Choice Requires="p14">
          <p:contentPart p14:bwMode="auto" r:id="rId5">
            <p14:nvContentPartPr>
              <p14:cNvPr id="27" name="Ink 26">
                <a:extLst>
                  <a:ext uri="{FF2B5EF4-FFF2-40B4-BE49-F238E27FC236}">
                    <a16:creationId xmlns:a16="http://schemas.microsoft.com/office/drawing/2014/main" id="{694E4346-E956-87E2-7663-82ED0864D518}"/>
                  </a:ext>
                </a:extLst>
              </p14:cNvPr>
              <p14:cNvContentPartPr/>
              <p14:nvPr/>
            </p14:nvContentPartPr>
            <p14:xfrm>
              <a:off x="2115544" y="3373896"/>
              <a:ext cx="588960" cy="131400"/>
            </p14:xfrm>
          </p:contentPart>
        </mc:Choice>
        <mc:Fallback xmlns="">
          <p:pic>
            <p:nvPicPr>
              <p:cNvPr id="27" name="Ink 26">
                <a:extLst>
                  <a:ext uri="{FF2B5EF4-FFF2-40B4-BE49-F238E27FC236}">
                    <a16:creationId xmlns:a16="http://schemas.microsoft.com/office/drawing/2014/main" id="{694E4346-E956-87E2-7663-82ED0864D518}"/>
                  </a:ext>
                </a:extLst>
              </p:cNvPr>
              <p:cNvPicPr/>
              <p:nvPr/>
            </p:nvPicPr>
            <p:blipFill>
              <a:blip r:embed="rId4"/>
              <a:stretch>
                <a:fillRect/>
              </a:stretch>
            </p:blipFill>
            <p:spPr>
              <a:xfrm>
                <a:off x="2106549" y="3364896"/>
                <a:ext cx="606589" cy="149040"/>
              </a:xfrm>
              <a:prstGeom prst="rect">
                <a:avLst/>
              </a:prstGeom>
            </p:spPr>
          </p:pic>
        </mc:Fallback>
      </mc:AlternateContent>
      <p:sp>
        <p:nvSpPr>
          <p:cNvPr id="28" name="TextBox 27">
            <a:extLst>
              <a:ext uri="{FF2B5EF4-FFF2-40B4-BE49-F238E27FC236}">
                <a16:creationId xmlns:a16="http://schemas.microsoft.com/office/drawing/2014/main" id="{1CA8B185-D078-DE0F-B04C-41A727BEE5EB}"/>
              </a:ext>
            </a:extLst>
          </p:cNvPr>
          <p:cNvSpPr txBox="1"/>
          <p:nvPr/>
        </p:nvSpPr>
        <p:spPr>
          <a:xfrm>
            <a:off x="2841794" y="3296089"/>
            <a:ext cx="4155460" cy="307777"/>
          </a:xfrm>
          <a:prstGeom prst="rect">
            <a:avLst/>
          </a:prstGeom>
          <a:noFill/>
        </p:spPr>
        <p:txBody>
          <a:bodyPr wrap="square" rtlCol="0">
            <a:spAutoFit/>
          </a:bodyPr>
          <a:lstStyle/>
          <a:p>
            <a:r>
              <a:rPr lang="en-US" sz="1400"/>
              <a:t>will plot the “yhat” column and “y” column?</a:t>
            </a:r>
            <a:endParaRPr lang="en-US"/>
          </a:p>
        </p:txBody>
      </p:sp>
      <p:sp>
        <p:nvSpPr>
          <p:cNvPr id="29" name="Rectangle 28">
            <a:extLst>
              <a:ext uri="{FF2B5EF4-FFF2-40B4-BE49-F238E27FC236}">
                <a16:creationId xmlns:a16="http://schemas.microsoft.com/office/drawing/2014/main" id="{964D2AA4-74D7-9BBF-2A82-AC05EC743A91}"/>
              </a:ext>
            </a:extLst>
          </p:cNvPr>
          <p:cNvSpPr/>
          <p:nvPr/>
        </p:nvSpPr>
        <p:spPr>
          <a:xfrm>
            <a:off x="230111" y="3930078"/>
            <a:ext cx="2657733" cy="307777"/>
          </a:xfrm>
          <a:prstGeom prst="rect">
            <a:avLst/>
          </a:prstGeom>
        </p:spPr>
        <p:txBody>
          <a:bodyPr wrap="square">
            <a:spAutoFit/>
          </a:bodyPr>
          <a:lstStyle/>
          <a:p>
            <a:r>
              <a:rPr lang="en-US" sz="1400"/>
              <a:t>model.plot_components(forecast)</a:t>
            </a:r>
          </a:p>
        </p:txBody>
      </p:sp>
      <mc:AlternateContent xmlns:mc="http://schemas.openxmlformats.org/markup-compatibility/2006" xmlns:p14="http://schemas.microsoft.com/office/powerpoint/2010/main">
        <mc:Choice Requires="p14">
          <p:contentPart p14:bwMode="auto" r:id="rId6">
            <p14:nvContentPartPr>
              <p14:cNvPr id="30" name="Ink 29">
                <a:extLst>
                  <a:ext uri="{FF2B5EF4-FFF2-40B4-BE49-F238E27FC236}">
                    <a16:creationId xmlns:a16="http://schemas.microsoft.com/office/drawing/2014/main" id="{FB959ED4-4CB6-AE4D-4803-74B8D0E79760}"/>
                  </a:ext>
                </a:extLst>
              </p14:cNvPr>
              <p14:cNvContentPartPr/>
              <p14:nvPr/>
            </p14:nvContentPartPr>
            <p14:xfrm>
              <a:off x="3078801" y="4018266"/>
              <a:ext cx="588960" cy="131400"/>
            </p14:xfrm>
          </p:contentPart>
        </mc:Choice>
        <mc:Fallback xmlns="">
          <p:pic>
            <p:nvPicPr>
              <p:cNvPr id="30" name="Ink 29">
                <a:extLst>
                  <a:ext uri="{FF2B5EF4-FFF2-40B4-BE49-F238E27FC236}">
                    <a16:creationId xmlns:a16="http://schemas.microsoft.com/office/drawing/2014/main" id="{FB959ED4-4CB6-AE4D-4803-74B8D0E79760}"/>
                  </a:ext>
                </a:extLst>
              </p:cNvPr>
              <p:cNvPicPr/>
              <p:nvPr/>
            </p:nvPicPr>
            <p:blipFill>
              <a:blip r:embed="rId4"/>
              <a:stretch>
                <a:fillRect/>
              </a:stretch>
            </p:blipFill>
            <p:spPr>
              <a:xfrm>
                <a:off x="3069806" y="4009266"/>
                <a:ext cx="606589" cy="149040"/>
              </a:xfrm>
              <a:prstGeom prst="rect">
                <a:avLst/>
              </a:prstGeom>
            </p:spPr>
          </p:pic>
        </mc:Fallback>
      </mc:AlternateContent>
      <p:sp>
        <p:nvSpPr>
          <p:cNvPr id="31" name="TextBox 30">
            <a:extLst>
              <a:ext uri="{FF2B5EF4-FFF2-40B4-BE49-F238E27FC236}">
                <a16:creationId xmlns:a16="http://schemas.microsoft.com/office/drawing/2014/main" id="{1742BC7A-0B31-C063-73DD-148AB1910127}"/>
              </a:ext>
            </a:extLst>
          </p:cNvPr>
          <p:cNvSpPr txBox="1"/>
          <p:nvPr/>
        </p:nvSpPr>
        <p:spPr>
          <a:xfrm>
            <a:off x="3858718" y="3919427"/>
            <a:ext cx="4155460" cy="307777"/>
          </a:xfrm>
          <a:prstGeom prst="rect">
            <a:avLst/>
          </a:prstGeom>
          <a:noFill/>
        </p:spPr>
        <p:txBody>
          <a:bodyPr wrap="square" rtlCol="0">
            <a:spAutoFit/>
          </a:bodyPr>
          <a:lstStyle/>
          <a:p>
            <a:r>
              <a:rPr lang="en-US" sz="1400"/>
              <a:t>will plot the trend and seasonality separately.  </a:t>
            </a:r>
            <a:endParaRPr lang="en-US"/>
          </a:p>
        </p:txBody>
      </p:sp>
    </p:spTree>
    <p:extLst>
      <p:ext uri="{BB962C8B-B14F-4D97-AF65-F5344CB8AC3E}">
        <p14:creationId xmlns:p14="http://schemas.microsoft.com/office/powerpoint/2010/main" val="3596313751"/>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0D96CA-6E1A-C275-D103-B6E5C4C32906}"/>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26B1529F-1BCF-8EEE-F46C-76061EDD74B1}"/>
              </a:ext>
            </a:extLst>
          </p:cNvPr>
          <p:cNvSpPr/>
          <p:nvPr/>
        </p:nvSpPr>
        <p:spPr>
          <a:xfrm>
            <a:off x="4330563" y="197452"/>
            <a:ext cx="2246064" cy="461665"/>
          </a:xfrm>
          <a:prstGeom prst="rect">
            <a:avLst/>
          </a:prstGeom>
        </p:spPr>
        <p:txBody>
          <a:bodyPr wrap="none">
            <a:spAutoFit/>
          </a:bodyPr>
          <a:lstStyle/>
          <a:p>
            <a:r>
              <a:rPr lang="en-US" sz="2400" b="1" u="sng">
                <a:solidFill>
                  <a:srgbClr val="7030A0"/>
                </a:solidFill>
              </a:rPr>
              <a:t>Library: prophet</a:t>
            </a:r>
          </a:p>
        </p:txBody>
      </p:sp>
      <p:sp>
        <p:nvSpPr>
          <p:cNvPr id="4" name="TextBox 3">
            <a:extLst>
              <a:ext uri="{FF2B5EF4-FFF2-40B4-BE49-F238E27FC236}">
                <a16:creationId xmlns:a16="http://schemas.microsoft.com/office/drawing/2014/main" id="{41E05C84-B45E-5D27-B5EE-F7DF07A3D6AE}"/>
              </a:ext>
            </a:extLst>
          </p:cNvPr>
          <p:cNvSpPr txBox="1"/>
          <p:nvPr/>
        </p:nvSpPr>
        <p:spPr>
          <a:xfrm>
            <a:off x="260485" y="775994"/>
            <a:ext cx="11671029" cy="523220"/>
          </a:xfrm>
          <a:prstGeom prst="rect">
            <a:avLst/>
          </a:prstGeom>
          <a:noFill/>
        </p:spPr>
        <p:txBody>
          <a:bodyPr wrap="square" rtlCol="0">
            <a:spAutoFit/>
          </a:bodyPr>
          <a:lstStyle/>
          <a:p>
            <a:r>
              <a:rPr lang="en-US" sz="1400"/>
              <a:t>Here’s two examples.  In the first I fit a model to a random walk.  In the second, I added an exogeneous series to the model, namely, the list of y</a:t>
            </a:r>
            <a:r>
              <a:rPr lang="en-US" sz="1400" baseline="-25000"/>
              <a:t>n-1</a:t>
            </a:r>
            <a:r>
              <a:rPr lang="en-US" sz="1400"/>
              <a:t>’s.  As can see, the second model did better, of course.  </a:t>
            </a:r>
          </a:p>
        </p:txBody>
      </p:sp>
      <p:pic>
        <p:nvPicPr>
          <p:cNvPr id="2" name="Picture 1">
            <a:extLst>
              <a:ext uri="{FF2B5EF4-FFF2-40B4-BE49-F238E27FC236}">
                <a16:creationId xmlns:a16="http://schemas.microsoft.com/office/drawing/2014/main" id="{F07E457D-2E11-4A39-C3CF-1F45E6F00032}"/>
              </a:ext>
            </a:extLst>
          </p:cNvPr>
          <p:cNvPicPr>
            <a:picLocks noChangeAspect="1"/>
          </p:cNvPicPr>
          <p:nvPr/>
        </p:nvPicPr>
        <p:blipFill>
          <a:blip r:embed="rId3"/>
          <a:stretch>
            <a:fillRect/>
          </a:stretch>
        </p:blipFill>
        <p:spPr>
          <a:xfrm>
            <a:off x="366054" y="4423762"/>
            <a:ext cx="3964510" cy="2236786"/>
          </a:xfrm>
          <a:prstGeom prst="rect">
            <a:avLst/>
          </a:prstGeom>
        </p:spPr>
      </p:pic>
      <p:pic>
        <p:nvPicPr>
          <p:cNvPr id="5" name="Picture 4">
            <a:extLst>
              <a:ext uri="{FF2B5EF4-FFF2-40B4-BE49-F238E27FC236}">
                <a16:creationId xmlns:a16="http://schemas.microsoft.com/office/drawing/2014/main" id="{20417BC2-8FA7-DD88-4EAB-D3996DD64C42}"/>
              </a:ext>
            </a:extLst>
          </p:cNvPr>
          <p:cNvPicPr>
            <a:picLocks noChangeAspect="1"/>
          </p:cNvPicPr>
          <p:nvPr/>
        </p:nvPicPr>
        <p:blipFill>
          <a:blip r:embed="rId4"/>
          <a:stretch>
            <a:fillRect/>
          </a:stretch>
        </p:blipFill>
        <p:spPr>
          <a:xfrm>
            <a:off x="6096000" y="4457436"/>
            <a:ext cx="3964510" cy="2360888"/>
          </a:xfrm>
          <a:prstGeom prst="rect">
            <a:avLst/>
          </a:prstGeom>
        </p:spPr>
      </p:pic>
      <mc:AlternateContent xmlns:mc="http://schemas.openxmlformats.org/markup-compatibility/2006" xmlns:p14="http://schemas.microsoft.com/office/powerpoint/2010/main">
        <mc:Choice Requires="p14">
          <p:contentPart p14:bwMode="auto" r:id="rId5">
            <p14:nvContentPartPr>
              <p14:cNvPr id="6" name="Ink 5">
                <a:extLst>
                  <a:ext uri="{FF2B5EF4-FFF2-40B4-BE49-F238E27FC236}">
                    <a16:creationId xmlns:a16="http://schemas.microsoft.com/office/drawing/2014/main" id="{5D09B2E9-E6C2-034C-5F90-A73A1F05B578}"/>
                  </a:ext>
                </a:extLst>
              </p14:cNvPr>
              <p14:cNvContentPartPr/>
              <p14:nvPr/>
            </p14:nvContentPartPr>
            <p14:xfrm>
              <a:off x="4866800" y="5449960"/>
              <a:ext cx="947160" cy="187920"/>
            </p14:xfrm>
          </p:contentPart>
        </mc:Choice>
        <mc:Fallback xmlns="">
          <p:pic>
            <p:nvPicPr>
              <p:cNvPr id="6" name="Ink 5">
                <a:extLst>
                  <a:ext uri="{FF2B5EF4-FFF2-40B4-BE49-F238E27FC236}">
                    <a16:creationId xmlns:a16="http://schemas.microsoft.com/office/drawing/2014/main" id="{5D09B2E9-E6C2-034C-5F90-A73A1F05B578}"/>
                  </a:ext>
                </a:extLst>
              </p:cNvPr>
              <p:cNvPicPr/>
              <p:nvPr/>
            </p:nvPicPr>
            <p:blipFill>
              <a:blip r:embed="rId6"/>
              <a:stretch>
                <a:fillRect/>
              </a:stretch>
            </p:blipFill>
            <p:spPr>
              <a:xfrm>
                <a:off x="4857800" y="5440960"/>
                <a:ext cx="964800" cy="205560"/>
              </a:xfrm>
              <a:prstGeom prst="rect">
                <a:avLst/>
              </a:prstGeom>
            </p:spPr>
          </p:pic>
        </mc:Fallback>
      </mc:AlternateContent>
      <p:pic>
        <p:nvPicPr>
          <p:cNvPr id="7" name="Picture 6">
            <a:extLst>
              <a:ext uri="{FF2B5EF4-FFF2-40B4-BE49-F238E27FC236}">
                <a16:creationId xmlns:a16="http://schemas.microsoft.com/office/drawing/2014/main" id="{0AF64301-2D61-5A32-8B6B-37162B3C9FAF}"/>
              </a:ext>
            </a:extLst>
          </p:cNvPr>
          <p:cNvPicPr>
            <a:picLocks noChangeAspect="1"/>
          </p:cNvPicPr>
          <p:nvPr/>
        </p:nvPicPr>
        <p:blipFill>
          <a:blip r:embed="rId7"/>
          <a:stretch>
            <a:fillRect/>
          </a:stretch>
        </p:blipFill>
        <p:spPr>
          <a:xfrm>
            <a:off x="366054" y="1615100"/>
            <a:ext cx="4043386" cy="2120990"/>
          </a:xfrm>
          <a:prstGeom prst="rect">
            <a:avLst/>
          </a:prstGeom>
        </p:spPr>
      </p:pic>
      <p:pic>
        <p:nvPicPr>
          <p:cNvPr id="8" name="Picture 7">
            <a:extLst>
              <a:ext uri="{FF2B5EF4-FFF2-40B4-BE49-F238E27FC236}">
                <a16:creationId xmlns:a16="http://schemas.microsoft.com/office/drawing/2014/main" id="{7F7CCEEF-61AB-043C-E0E8-FE1E11DB0E4D}"/>
              </a:ext>
            </a:extLst>
          </p:cNvPr>
          <p:cNvPicPr>
            <a:picLocks noChangeAspect="1"/>
          </p:cNvPicPr>
          <p:nvPr/>
        </p:nvPicPr>
        <p:blipFill>
          <a:blip r:embed="rId8"/>
          <a:stretch>
            <a:fillRect/>
          </a:stretch>
        </p:blipFill>
        <p:spPr>
          <a:xfrm>
            <a:off x="6096000" y="1621798"/>
            <a:ext cx="3964511" cy="2360889"/>
          </a:xfrm>
          <a:prstGeom prst="rect">
            <a:avLst/>
          </a:prstGeom>
        </p:spPr>
      </p:pic>
      <mc:AlternateContent xmlns:mc="http://schemas.openxmlformats.org/markup-compatibility/2006" xmlns:p14="http://schemas.microsoft.com/office/powerpoint/2010/main">
        <mc:Choice Requires="p14">
          <p:contentPart p14:bwMode="auto" r:id="rId9">
            <p14:nvContentPartPr>
              <p14:cNvPr id="9" name="Ink 8">
                <a:extLst>
                  <a:ext uri="{FF2B5EF4-FFF2-40B4-BE49-F238E27FC236}">
                    <a16:creationId xmlns:a16="http://schemas.microsoft.com/office/drawing/2014/main" id="{5ACFEF75-BD37-2CB6-8419-65E2D81D8F4A}"/>
                  </a:ext>
                </a:extLst>
              </p14:cNvPr>
              <p14:cNvContentPartPr/>
              <p14:nvPr/>
            </p14:nvContentPartPr>
            <p14:xfrm>
              <a:off x="4866800" y="2447505"/>
              <a:ext cx="947160" cy="187920"/>
            </p14:xfrm>
          </p:contentPart>
        </mc:Choice>
        <mc:Fallback xmlns="">
          <p:pic>
            <p:nvPicPr>
              <p:cNvPr id="9" name="Ink 8">
                <a:extLst>
                  <a:ext uri="{FF2B5EF4-FFF2-40B4-BE49-F238E27FC236}">
                    <a16:creationId xmlns:a16="http://schemas.microsoft.com/office/drawing/2014/main" id="{5ACFEF75-BD37-2CB6-8419-65E2D81D8F4A}"/>
                  </a:ext>
                </a:extLst>
              </p:cNvPr>
              <p:cNvPicPr/>
              <p:nvPr/>
            </p:nvPicPr>
            <p:blipFill>
              <a:blip r:embed="rId10"/>
              <a:stretch>
                <a:fillRect/>
              </a:stretch>
            </p:blipFill>
            <p:spPr>
              <a:xfrm>
                <a:off x="4857800" y="2438505"/>
                <a:ext cx="964800" cy="205560"/>
              </a:xfrm>
              <a:prstGeom prst="rect">
                <a:avLst/>
              </a:prstGeom>
            </p:spPr>
          </p:pic>
        </mc:Fallback>
      </mc:AlternateContent>
    </p:spTree>
    <p:extLst>
      <p:ext uri="{BB962C8B-B14F-4D97-AF65-F5344CB8AC3E}">
        <p14:creationId xmlns:p14="http://schemas.microsoft.com/office/powerpoint/2010/main" val="2556804316"/>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F87E04F-4827-45DE-B856-B558BC9ED062}"/>
              </a:ext>
            </a:extLst>
          </p:cNvPr>
          <p:cNvSpPr/>
          <p:nvPr/>
        </p:nvSpPr>
        <p:spPr>
          <a:xfrm>
            <a:off x="202822" y="1580679"/>
            <a:ext cx="4624815" cy="307777"/>
          </a:xfrm>
          <a:prstGeom prst="rect">
            <a:avLst/>
          </a:prstGeom>
        </p:spPr>
        <p:txBody>
          <a:bodyPr wrap="square">
            <a:spAutoFit/>
          </a:bodyPr>
          <a:lstStyle/>
          <a:p>
            <a:r>
              <a:rPr lang="en-US" sz="1400" b="1"/>
              <a:t>import pingouin</a:t>
            </a:r>
          </a:p>
        </p:txBody>
      </p:sp>
      <p:sp>
        <p:nvSpPr>
          <p:cNvPr id="3" name="Rectangle 2">
            <a:extLst>
              <a:ext uri="{FF2B5EF4-FFF2-40B4-BE49-F238E27FC236}">
                <a16:creationId xmlns:a16="http://schemas.microsoft.com/office/drawing/2014/main" id="{C9FF0876-164E-442B-9B99-2C547C2A0238}"/>
              </a:ext>
            </a:extLst>
          </p:cNvPr>
          <p:cNvSpPr/>
          <p:nvPr/>
        </p:nvSpPr>
        <p:spPr>
          <a:xfrm>
            <a:off x="4330563" y="197452"/>
            <a:ext cx="2338717" cy="461665"/>
          </a:xfrm>
          <a:prstGeom prst="rect">
            <a:avLst/>
          </a:prstGeom>
        </p:spPr>
        <p:txBody>
          <a:bodyPr wrap="none">
            <a:spAutoFit/>
          </a:bodyPr>
          <a:lstStyle/>
          <a:p>
            <a:r>
              <a:rPr lang="en-US" sz="2400" b="1" u="sng">
                <a:solidFill>
                  <a:srgbClr val="00B050"/>
                </a:solidFill>
              </a:rPr>
              <a:t>Library: pingouin</a:t>
            </a:r>
          </a:p>
        </p:txBody>
      </p:sp>
      <p:sp>
        <p:nvSpPr>
          <p:cNvPr id="4" name="TextBox 3">
            <a:extLst>
              <a:ext uri="{FF2B5EF4-FFF2-40B4-BE49-F238E27FC236}">
                <a16:creationId xmlns:a16="http://schemas.microsoft.com/office/drawing/2014/main" id="{1F62766F-5DD0-4A16-B412-AB8E10FE3C0F}"/>
              </a:ext>
            </a:extLst>
          </p:cNvPr>
          <p:cNvSpPr txBox="1"/>
          <p:nvPr/>
        </p:nvSpPr>
        <p:spPr>
          <a:xfrm>
            <a:off x="174541" y="1090836"/>
            <a:ext cx="9038286" cy="307777"/>
          </a:xfrm>
          <a:prstGeom prst="rect">
            <a:avLst/>
          </a:prstGeom>
          <a:noFill/>
        </p:spPr>
        <p:txBody>
          <a:bodyPr wrap="square" rtlCol="0">
            <a:spAutoFit/>
          </a:bodyPr>
          <a:lstStyle/>
          <a:p>
            <a:r>
              <a:rPr lang="en-US" sz="1400"/>
              <a:t>Now we’ll look at another library, which seems optimized for statistical tests of the non-regression variety.</a:t>
            </a:r>
          </a:p>
        </p:txBody>
      </p:sp>
      <p:sp>
        <p:nvSpPr>
          <p:cNvPr id="5" name="Rectangle 4">
            <a:extLst>
              <a:ext uri="{FF2B5EF4-FFF2-40B4-BE49-F238E27FC236}">
                <a16:creationId xmlns:a16="http://schemas.microsoft.com/office/drawing/2014/main" id="{E3F837BD-B12A-A494-3A62-80FE29C13808}"/>
              </a:ext>
            </a:extLst>
          </p:cNvPr>
          <p:cNvSpPr/>
          <p:nvPr/>
        </p:nvSpPr>
        <p:spPr>
          <a:xfrm>
            <a:off x="213869" y="4822625"/>
            <a:ext cx="5882131" cy="316026"/>
          </a:xfrm>
          <a:prstGeom prst="rect">
            <a:avLst/>
          </a:prstGeom>
        </p:spPr>
        <p:txBody>
          <a:bodyPr wrap="square">
            <a:spAutoFit/>
          </a:bodyPr>
          <a:lstStyle/>
          <a:p>
            <a:r>
              <a:rPr lang="en-US" sz="1400"/>
              <a:t>pingouin.anova(data = df” dv = “numerical_col”, between = “categorical_col”)</a:t>
            </a:r>
          </a:p>
        </p:txBody>
      </p:sp>
      <mc:AlternateContent xmlns:mc="http://schemas.openxmlformats.org/markup-compatibility/2006" xmlns:p14="http://schemas.microsoft.com/office/powerpoint/2010/main">
        <mc:Choice Requires="p14">
          <p:contentPart p14:bwMode="auto" r:id="rId3">
            <p14:nvContentPartPr>
              <p14:cNvPr id="6" name="Ink 5">
                <a:extLst>
                  <a:ext uri="{FF2B5EF4-FFF2-40B4-BE49-F238E27FC236}">
                    <a16:creationId xmlns:a16="http://schemas.microsoft.com/office/drawing/2014/main" id="{03F9A885-6E72-B46F-BC73-68CF4ABFA404}"/>
                  </a:ext>
                </a:extLst>
              </p14:cNvPr>
              <p14:cNvContentPartPr/>
              <p14:nvPr/>
            </p14:nvContentPartPr>
            <p14:xfrm>
              <a:off x="6136573" y="4899771"/>
              <a:ext cx="588960" cy="131400"/>
            </p14:xfrm>
          </p:contentPart>
        </mc:Choice>
        <mc:Fallback xmlns="">
          <p:pic>
            <p:nvPicPr>
              <p:cNvPr id="6" name="Ink 5">
                <a:extLst>
                  <a:ext uri="{FF2B5EF4-FFF2-40B4-BE49-F238E27FC236}">
                    <a16:creationId xmlns:a16="http://schemas.microsoft.com/office/drawing/2014/main" id="{03F9A885-6E72-B46F-BC73-68CF4ABFA404}"/>
                  </a:ext>
                </a:extLst>
              </p:cNvPr>
              <p:cNvPicPr/>
              <p:nvPr/>
            </p:nvPicPr>
            <p:blipFill>
              <a:blip r:embed="rId4"/>
              <a:stretch>
                <a:fillRect/>
              </a:stretch>
            </p:blipFill>
            <p:spPr>
              <a:xfrm>
                <a:off x="6127578" y="4890771"/>
                <a:ext cx="606589" cy="149040"/>
              </a:xfrm>
              <a:prstGeom prst="rect">
                <a:avLst/>
              </a:prstGeom>
            </p:spPr>
          </p:pic>
        </mc:Fallback>
      </mc:AlternateContent>
      <p:sp>
        <p:nvSpPr>
          <p:cNvPr id="7" name="TextBox 6">
            <a:extLst>
              <a:ext uri="{FF2B5EF4-FFF2-40B4-BE49-F238E27FC236}">
                <a16:creationId xmlns:a16="http://schemas.microsoft.com/office/drawing/2014/main" id="{681E709F-48EE-4629-AF16-975C32B368A9}"/>
              </a:ext>
            </a:extLst>
          </p:cNvPr>
          <p:cNvSpPr txBox="1"/>
          <p:nvPr/>
        </p:nvSpPr>
        <p:spPr>
          <a:xfrm>
            <a:off x="7001781" y="4761070"/>
            <a:ext cx="4709652" cy="1169551"/>
          </a:xfrm>
          <a:prstGeom prst="rect">
            <a:avLst/>
          </a:prstGeom>
          <a:noFill/>
        </p:spPr>
        <p:txBody>
          <a:bodyPr wrap="square" rtlCol="0">
            <a:spAutoFit/>
          </a:bodyPr>
          <a:lstStyle/>
          <a:p>
            <a:r>
              <a:rPr lang="en-US" sz="1400"/>
              <a:t>will output an ANOVA test for differences in numerical_col means between the categorical_col categories.  So does the F-statistic thing (see Hypothesis Tests Correlations), to determine whether there is support for treating all categories’ values having same distribution, or not. </a:t>
            </a:r>
            <a:endParaRPr lang="en-US"/>
          </a:p>
        </p:txBody>
      </p:sp>
      <p:sp>
        <p:nvSpPr>
          <p:cNvPr id="11" name="Rectangle 10">
            <a:extLst>
              <a:ext uri="{FF2B5EF4-FFF2-40B4-BE49-F238E27FC236}">
                <a16:creationId xmlns:a16="http://schemas.microsoft.com/office/drawing/2014/main" id="{BC1669C7-6AB0-4B75-CE24-FE0713E6C940}"/>
              </a:ext>
            </a:extLst>
          </p:cNvPr>
          <p:cNvSpPr/>
          <p:nvPr/>
        </p:nvSpPr>
        <p:spPr>
          <a:xfrm>
            <a:off x="207394" y="1876966"/>
            <a:ext cx="5254082" cy="523220"/>
          </a:xfrm>
          <a:prstGeom prst="rect">
            <a:avLst/>
          </a:prstGeom>
        </p:spPr>
        <p:txBody>
          <a:bodyPr wrap="square">
            <a:spAutoFit/>
          </a:bodyPr>
          <a:lstStyle/>
          <a:p>
            <a:r>
              <a:rPr lang="en-US" sz="1400"/>
              <a:t>pingouin.pairwise_tests(data = “df”, dv = “numerical_col”, between = “categorical_col”, padjust = “none, bonf, etc.”, correction = “True”)</a:t>
            </a:r>
          </a:p>
        </p:txBody>
      </p:sp>
      <mc:AlternateContent xmlns:mc="http://schemas.openxmlformats.org/markup-compatibility/2006" xmlns:p14="http://schemas.microsoft.com/office/powerpoint/2010/main">
        <mc:Choice Requires="p14">
          <p:contentPart p14:bwMode="auto" r:id="rId5">
            <p14:nvContentPartPr>
              <p14:cNvPr id="12" name="Ink 11">
                <a:extLst>
                  <a:ext uri="{FF2B5EF4-FFF2-40B4-BE49-F238E27FC236}">
                    <a16:creationId xmlns:a16="http://schemas.microsoft.com/office/drawing/2014/main" id="{2A612A61-6AED-CD13-B437-D1B4ACBA6031}"/>
                  </a:ext>
                </a:extLst>
              </p14:cNvPr>
              <p14:cNvContentPartPr/>
              <p14:nvPr/>
            </p14:nvContentPartPr>
            <p14:xfrm>
              <a:off x="5553654" y="1992275"/>
              <a:ext cx="588960" cy="131400"/>
            </p14:xfrm>
          </p:contentPart>
        </mc:Choice>
        <mc:Fallback xmlns="">
          <p:pic>
            <p:nvPicPr>
              <p:cNvPr id="12" name="Ink 11">
                <a:extLst>
                  <a:ext uri="{FF2B5EF4-FFF2-40B4-BE49-F238E27FC236}">
                    <a16:creationId xmlns:a16="http://schemas.microsoft.com/office/drawing/2014/main" id="{2A612A61-6AED-CD13-B437-D1B4ACBA6031}"/>
                  </a:ext>
                </a:extLst>
              </p:cNvPr>
              <p:cNvPicPr/>
              <p:nvPr/>
            </p:nvPicPr>
            <p:blipFill>
              <a:blip r:embed="rId4"/>
              <a:stretch>
                <a:fillRect/>
              </a:stretch>
            </p:blipFill>
            <p:spPr>
              <a:xfrm>
                <a:off x="5544659" y="1983275"/>
                <a:ext cx="606589" cy="149040"/>
              </a:xfrm>
              <a:prstGeom prst="rect">
                <a:avLst/>
              </a:prstGeom>
            </p:spPr>
          </p:pic>
        </mc:Fallback>
      </mc:AlternateContent>
      <p:sp>
        <p:nvSpPr>
          <p:cNvPr id="13" name="TextBox 12">
            <a:extLst>
              <a:ext uri="{FF2B5EF4-FFF2-40B4-BE49-F238E27FC236}">
                <a16:creationId xmlns:a16="http://schemas.microsoft.com/office/drawing/2014/main" id="{C685972A-5ABA-1D98-C1FA-D80D3E232C57}"/>
              </a:ext>
            </a:extLst>
          </p:cNvPr>
          <p:cNvSpPr txBox="1"/>
          <p:nvPr/>
        </p:nvSpPr>
        <p:spPr>
          <a:xfrm>
            <a:off x="6425033" y="1800249"/>
            <a:ext cx="5575587" cy="1600438"/>
          </a:xfrm>
          <a:prstGeom prst="rect">
            <a:avLst/>
          </a:prstGeom>
          <a:noFill/>
        </p:spPr>
        <p:txBody>
          <a:bodyPr wrap="square" rtlCol="0">
            <a:spAutoFit/>
          </a:bodyPr>
          <a:lstStyle/>
          <a:p>
            <a:r>
              <a:rPr lang="en-US" sz="1400"/>
              <a:t>performs pairwise/multiple t-tests between the different categories to examine the significance (p-values) of the differences in their means.  </a:t>
            </a:r>
            <a:r>
              <a:rPr lang="en-US" sz="1400" b="1"/>
              <a:t>padjust</a:t>
            </a:r>
            <a:r>
              <a:rPr lang="en-US" sz="1400"/>
              <a:t> default is “none”.  But adjustments, like “bonf”, should be made when number of categories is large-ish to compensate for false positive errors.  </a:t>
            </a:r>
            <a:r>
              <a:rPr lang="en-US" sz="1400" b="1"/>
              <a:t>correction</a:t>
            </a:r>
            <a:r>
              <a:rPr lang="en-US" sz="1400"/>
              <a:t> = “True” applies the Welch’s T-test, “False” applies the pooled T-test.  And “auto” would aply Welch, unless the two samples sizes are the same, in which case it would do the pooled.  </a:t>
            </a:r>
            <a:endParaRPr lang="en-US"/>
          </a:p>
        </p:txBody>
      </p:sp>
      <p:sp>
        <p:nvSpPr>
          <p:cNvPr id="8" name="Rectangle 7">
            <a:extLst>
              <a:ext uri="{FF2B5EF4-FFF2-40B4-BE49-F238E27FC236}">
                <a16:creationId xmlns:a16="http://schemas.microsoft.com/office/drawing/2014/main" id="{574790F2-8A13-6E48-C5FE-B0EBAA4DF5A4}"/>
              </a:ext>
            </a:extLst>
          </p:cNvPr>
          <p:cNvSpPr/>
          <p:nvPr/>
        </p:nvSpPr>
        <p:spPr>
          <a:xfrm>
            <a:off x="202822" y="6010372"/>
            <a:ext cx="4526495" cy="307777"/>
          </a:xfrm>
          <a:prstGeom prst="rect">
            <a:avLst/>
          </a:prstGeom>
        </p:spPr>
        <p:txBody>
          <a:bodyPr wrap="square">
            <a:spAutoFit/>
          </a:bodyPr>
          <a:lstStyle/>
          <a:p>
            <a:r>
              <a:rPr lang="en-US" sz="1400"/>
              <a:t>pingouin.kruskal(data = df, dv = “col1”, between = “col2”)</a:t>
            </a:r>
          </a:p>
        </p:txBody>
      </p:sp>
      <mc:AlternateContent xmlns:mc="http://schemas.openxmlformats.org/markup-compatibility/2006" xmlns:p14="http://schemas.microsoft.com/office/powerpoint/2010/main">
        <mc:Choice Requires="p14">
          <p:contentPart p14:bwMode="auto" r:id="rId6">
            <p14:nvContentPartPr>
              <p14:cNvPr id="9" name="Ink 8">
                <a:extLst>
                  <a:ext uri="{FF2B5EF4-FFF2-40B4-BE49-F238E27FC236}">
                    <a16:creationId xmlns:a16="http://schemas.microsoft.com/office/drawing/2014/main" id="{A0FC9F39-D183-83E1-DBAF-486D69C71C25}"/>
                  </a:ext>
                </a:extLst>
              </p14:cNvPr>
              <p14:cNvContentPartPr/>
              <p14:nvPr/>
            </p14:nvContentPartPr>
            <p14:xfrm>
              <a:off x="4729317" y="6140224"/>
              <a:ext cx="588960" cy="131400"/>
            </p14:xfrm>
          </p:contentPart>
        </mc:Choice>
        <mc:Fallback xmlns="">
          <p:pic>
            <p:nvPicPr>
              <p:cNvPr id="9" name="Ink 8">
                <a:extLst>
                  <a:ext uri="{FF2B5EF4-FFF2-40B4-BE49-F238E27FC236}">
                    <a16:creationId xmlns:a16="http://schemas.microsoft.com/office/drawing/2014/main" id="{A0FC9F39-D183-83E1-DBAF-486D69C71C25}"/>
                  </a:ext>
                </a:extLst>
              </p:cNvPr>
              <p:cNvPicPr/>
              <p:nvPr/>
            </p:nvPicPr>
            <p:blipFill>
              <a:blip r:embed="rId7"/>
              <a:stretch>
                <a:fillRect/>
              </a:stretch>
            </p:blipFill>
            <p:spPr>
              <a:xfrm>
                <a:off x="4720322" y="6131224"/>
                <a:ext cx="606589" cy="149040"/>
              </a:xfrm>
              <a:prstGeom prst="rect">
                <a:avLst/>
              </a:prstGeom>
            </p:spPr>
          </p:pic>
        </mc:Fallback>
      </mc:AlternateContent>
      <p:sp>
        <p:nvSpPr>
          <p:cNvPr id="10" name="TextBox 9">
            <a:extLst>
              <a:ext uri="{FF2B5EF4-FFF2-40B4-BE49-F238E27FC236}">
                <a16:creationId xmlns:a16="http://schemas.microsoft.com/office/drawing/2014/main" id="{34C93209-6A46-E247-5F72-D2C3FCE03E95}"/>
              </a:ext>
            </a:extLst>
          </p:cNvPr>
          <p:cNvSpPr txBox="1"/>
          <p:nvPr/>
        </p:nvSpPr>
        <p:spPr>
          <a:xfrm>
            <a:off x="5525038" y="6010372"/>
            <a:ext cx="6347225" cy="738664"/>
          </a:xfrm>
          <a:prstGeom prst="rect">
            <a:avLst/>
          </a:prstGeom>
          <a:noFill/>
        </p:spPr>
        <p:txBody>
          <a:bodyPr wrap="square" rtlCol="0">
            <a:spAutoFit/>
          </a:bodyPr>
          <a:lstStyle/>
          <a:p>
            <a:r>
              <a:rPr lang="en-US" sz="1400"/>
              <a:t>performs Kruskal-Wallis test.   df is the dataframe.  dv specifies the column name which contains all the values, and between specifies the column name which contains the group names which go with those values.     </a:t>
            </a:r>
          </a:p>
        </p:txBody>
      </p:sp>
      <p:sp>
        <p:nvSpPr>
          <p:cNvPr id="14" name="Rectangle 13">
            <a:extLst>
              <a:ext uri="{FF2B5EF4-FFF2-40B4-BE49-F238E27FC236}">
                <a16:creationId xmlns:a16="http://schemas.microsoft.com/office/drawing/2014/main" id="{C62E9718-596B-A02C-BD96-D6C2183A0992}"/>
              </a:ext>
            </a:extLst>
          </p:cNvPr>
          <p:cNvSpPr/>
          <p:nvPr/>
        </p:nvSpPr>
        <p:spPr>
          <a:xfrm>
            <a:off x="213869" y="3717345"/>
            <a:ext cx="4526495" cy="523220"/>
          </a:xfrm>
          <a:prstGeom prst="rect">
            <a:avLst/>
          </a:prstGeom>
        </p:spPr>
        <p:txBody>
          <a:bodyPr wrap="square">
            <a:spAutoFit/>
          </a:bodyPr>
          <a:lstStyle/>
          <a:p>
            <a:r>
              <a:rPr lang="en-US" sz="1400"/>
              <a:t>pingouin.mwu(x = “col1”, y = “col2”, alternative =  “two-sided, greater, less”)</a:t>
            </a:r>
          </a:p>
        </p:txBody>
      </p:sp>
      <mc:AlternateContent xmlns:mc="http://schemas.openxmlformats.org/markup-compatibility/2006" xmlns:p14="http://schemas.microsoft.com/office/powerpoint/2010/main">
        <mc:Choice Requires="p14">
          <p:contentPart p14:bwMode="auto" r:id="rId8">
            <p14:nvContentPartPr>
              <p14:cNvPr id="15" name="Ink 14">
                <a:extLst>
                  <a:ext uri="{FF2B5EF4-FFF2-40B4-BE49-F238E27FC236}">
                    <a16:creationId xmlns:a16="http://schemas.microsoft.com/office/drawing/2014/main" id="{34FC39C7-D0AC-B818-520E-9ED9D76FDF6C}"/>
                  </a:ext>
                </a:extLst>
              </p14:cNvPr>
              <p14:cNvContentPartPr/>
              <p14:nvPr/>
            </p14:nvContentPartPr>
            <p14:xfrm>
              <a:off x="4740364" y="3847197"/>
              <a:ext cx="588960" cy="131400"/>
            </p14:xfrm>
          </p:contentPart>
        </mc:Choice>
        <mc:Fallback xmlns="">
          <p:pic>
            <p:nvPicPr>
              <p:cNvPr id="15" name="Ink 14">
                <a:extLst>
                  <a:ext uri="{FF2B5EF4-FFF2-40B4-BE49-F238E27FC236}">
                    <a16:creationId xmlns:a16="http://schemas.microsoft.com/office/drawing/2014/main" id="{34FC39C7-D0AC-B818-520E-9ED9D76FDF6C}"/>
                  </a:ext>
                </a:extLst>
              </p:cNvPr>
              <p:cNvPicPr/>
              <p:nvPr/>
            </p:nvPicPr>
            <p:blipFill>
              <a:blip r:embed="rId7"/>
              <a:stretch>
                <a:fillRect/>
              </a:stretch>
            </p:blipFill>
            <p:spPr>
              <a:xfrm>
                <a:off x="4731369" y="3838197"/>
                <a:ext cx="606589" cy="149040"/>
              </a:xfrm>
              <a:prstGeom prst="rect">
                <a:avLst/>
              </a:prstGeom>
            </p:spPr>
          </p:pic>
        </mc:Fallback>
      </mc:AlternateContent>
      <p:sp>
        <p:nvSpPr>
          <p:cNvPr id="16" name="TextBox 15">
            <a:extLst>
              <a:ext uri="{FF2B5EF4-FFF2-40B4-BE49-F238E27FC236}">
                <a16:creationId xmlns:a16="http://schemas.microsoft.com/office/drawing/2014/main" id="{201CFFDD-19E5-9888-3EF4-D123AA0A9828}"/>
              </a:ext>
            </a:extLst>
          </p:cNvPr>
          <p:cNvSpPr txBox="1"/>
          <p:nvPr/>
        </p:nvSpPr>
        <p:spPr>
          <a:xfrm>
            <a:off x="5536085" y="3717346"/>
            <a:ext cx="4526495" cy="523220"/>
          </a:xfrm>
          <a:prstGeom prst="rect">
            <a:avLst/>
          </a:prstGeom>
          <a:noFill/>
        </p:spPr>
        <p:txBody>
          <a:bodyPr wrap="square" rtlCol="0">
            <a:spAutoFit/>
          </a:bodyPr>
          <a:lstStyle/>
          <a:p>
            <a:r>
              <a:rPr lang="en-US" sz="1400"/>
              <a:t>performs Mann-Whitney test (equivalent to rank sum test) for whether x is different than, greater than, or less than y.</a:t>
            </a:r>
          </a:p>
        </p:txBody>
      </p:sp>
    </p:spTree>
    <p:extLst>
      <p:ext uri="{BB962C8B-B14F-4D97-AF65-F5344CB8AC3E}">
        <p14:creationId xmlns:p14="http://schemas.microsoft.com/office/powerpoint/2010/main" val="2290006639"/>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F87E04F-4827-45DE-B856-B558BC9ED062}"/>
              </a:ext>
            </a:extLst>
          </p:cNvPr>
          <p:cNvSpPr/>
          <p:nvPr/>
        </p:nvSpPr>
        <p:spPr>
          <a:xfrm>
            <a:off x="242150" y="1688838"/>
            <a:ext cx="4624815" cy="307777"/>
          </a:xfrm>
          <a:prstGeom prst="rect">
            <a:avLst/>
          </a:prstGeom>
        </p:spPr>
        <p:txBody>
          <a:bodyPr wrap="square">
            <a:spAutoFit/>
          </a:bodyPr>
          <a:lstStyle/>
          <a:p>
            <a:r>
              <a:rPr lang="en-US" sz="1400" b="1"/>
              <a:t>import pingouin</a:t>
            </a:r>
          </a:p>
        </p:txBody>
      </p:sp>
      <p:sp>
        <p:nvSpPr>
          <p:cNvPr id="3" name="Rectangle 2">
            <a:extLst>
              <a:ext uri="{FF2B5EF4-FFF2-40B4-BE49-F238E27FC236}">
                <a16:creationId xmlns:a16="http://schemas.microsoft.com/office/drawing/2014/main" id="{C9FF0876-164E-442B-9B99-2C547C2A0238}"/>
              </a:ext>
            </a:extLst>
          </p:cNvPr>
          <p:cNvSpPr/>
          <p:nvPr/>
        </p:nvSpPr>
        <p:spPr>
          <a:xfrm>
            <a:off x="4330563" y="197452"/>
            <a:ext cx="2338717" cy="461665"/>
          </a:xfrm>
          <a:prstGeom prst="rect">
            <a:avLst/>
          </a:prstGeom>
        </p:spPr>
        <p:txBody>
          <a:bodyPr wrap="none">
            <a:spAutoFit/>
          </a:bodyPr>
          <a:lstStyle/>
          <a:p>
            <a:r>
              <a:rPr lang="en-US" sz="2400" b="1" u="sng">
                <a:solidFill>
                  <a:srgbClr val="00B050"/>
                </a:solidFill>
              </a:rPr>
              <a:t>Library: pingouin</a:t>
            </a:r>
          </a:p>
        </p:txBody>
      </p:sp>
      <p:sp>
        <p:nvSpPr>
          <p:cNvPr id="4" name="TextBox 3">
            <a:extLst>
              <a:ext uri="{FF2B5EF4-FFF2-40B4-BE49-F238E27FC236}">
                <a16:creationId xmlns:a16="http://schemas.microsoft.com/office/drawing/2014/main" id="{1F62766F-5DD0-4A16-B412-AB8E10FE3C0F}"/>
              </a:ext>
            </a:extLst>
          </p:cNvPr>
          <p:cNvSpPr txBox="1"/>
          <p:nvPr/>
        </p:nvSpPr>
        <p:spPr>
          <a:xfrm>
            <a:off x="213869" y="1090836"/>
            <a:ext cx="9038286" cy="307777"/>
          </a:xfrm>
          <a:prstGeom prst="rect">
            <a:avLst/>
          </a:prstGeom>
          <a:noFill/>
        </p:spPr>
        <p:txBody>
          <a:bodyPr wrap="square" rtlCol="0">
            <a:spAutoFit/>
          </a:bodyPr>
          <a:lstStyle/>
          <a:p>
            <a:r>
              <a:rPr lang="en-US" sz="1400"/>
              <a:t>Now we’ll look at another library, which seems optimized for statistical tests of the non-regression variety.</a:t>
            </a:r>
          </a:p>
        </p:txBody>
      </p:sp>
      <p:sp>
        <p:nvSpPr>
          <p:cNvPr id="8" name="Rectangle 7">
            <a:extLst>
              <a:ext uri="{FF2B5EF4-FFF2-40B4-BE49-F238E27FC236}">
                <a16:creationId xmlns:a16="http://schemas.microsoft.com/office/drawing/2014/main" id="{15496878-8C34-3C4A-3747-BB147F3713C3}"/>
              </a:ext>
            </a:extLst>
          </p:cNvPr>
          <p:cNvSpPr/>
          <p:nvPr/>
        </p:nvSpPr>
        <p:spPr>
          <a:xfrm>
            <a:off x="213869" y="4803827"/>
            <a:ext cx="4526495" cy="523220"/>
          </a:xfrm>
          <a:prstGeom prst="rect">
            <a:avLst/>
          </a:prstGeom>
        </p:spPr>
        <p:txBody>
          <a:bodyPr wrap="square">
            <a:spAutoFit/>
          </a:bodyPr>
          <a:lstStyle/>
          <a:p>
            <a:r>
              <a:rPr lang="en-US" sz="1400"/>
              <a:t>pingouin.chi2_independence(data = “df”, x = “column1”, y = “column2”, correction = “False”)</a:t>
            </a:r>
          </a:p>
        </p:txBody>
      </p:sp>
      <mc:AlternateContent xmlns:mc="http://schemas.openxmlformats.org/markup-compatibility/2006" xmlns:p14="http://schemas.microsoft.com/office/powerpoint/2010/main">
        <mc:Choice Requires="p14">
          <p:contentPart p14:bwMode="auto" r:id="rId3">
            <p14:nvContentPartPr>
              <p14:cNvPr id="9" name="Ink 8">
                <a:extLst>
                  <a:ext uri="{FF2B5EF4-FFF2-40B4-BE49-F238E27FC236}">
                    <a16:creationId xmlns:a16="http://schemas.microsoft.com/office/drawing/2014/main" id="{BE740D7B-4B81-7EB6-7ECC-CA215BA586ED}"/>
                  </a:ext>
                </a:extLst>
              </p14:cNvPr>
              <p14:cNvContentPartPr/>
              <p14:nvPr/>
            </p14:nvContentPartPr>
            <p14:xfrm>
              <a:off x="4971169" y="4934037"/>
              <a:ext cx="588960" cy="131400"/>
            </p14:xfrm>
          </p:contentPart>
        </mc:Choice>
        <mc:Fallback xmlns="">
          <p:pic>
            <p:nvPicPr>
              <p:cNvPr id="9" name="Ink 8">
                <a:extLst>
                  <a:ext uri="{FF2B5EF4-FFF2-40B4-BE49-F238E27FC236}">
                    <a16:creationId xmlns:a16="http://schemas.microsoft.com/office/drawing/2014/main" id="{BE740D7B-4B81-7EB6-7ECC-CA215BA586ED}"/>
                  </a:ext>
                </a:extLst>
              </p:cNvPr>
              <p:cNvPicPr/>
              <p:nvPr/>
            </p:nvPicPr>
            <p:blipFill>
              <a:blip r:embed="rId4"/>
              <a:stretch>
                <a:fillRect/>
              </a:stretch>
            </p:blipFill>
            <p:spPr>
              <a:xfrm>
                <a:off x="4962174" y="4925037"/>
                <a:ext cx="606589" cy="149040"/>
              </a:xfrm>
              <a:prstGeom prst="rect">
                <a:avLst/>
              </a:prstGeom>
            </p:spPr>
          </p:pic>
        </mc:Fallback>
      </mc:AlternateContent>
      <p:sp>
        <p:nvSpPr>
          <p:cNvPr id="10" name="TextBox 9">
            <a:extLst>
              <a:ext uri="{FF2B5EF4-FFF2-40B4-BE49-F238E27FC236}">
                <a16:creationId xmlns:a16="http://schemas.microsoft.com/office/drawing/2014/main" id="{33891287-D461-6430-DC9F-C19E6B71AC6E}"/>
              </a:ext>
            </a:extLst>
          </p:cNvPr>
          <p:cNvSpPr txBox="1"/>
          <p:nvPr/>
        </p:nvSpPr>
        <p:spPr>
          <a:xfrm>
            <a:off x="5649345" y="4819920"/>
            <a:ext cx="6347225" cy="954107"/>
          </a:xfrm>
          <a:prstGeom prst="rect">
            <a:avLst/>
          </a:prstGeom>
          <a:noFill/>
        </p:spPr>
        <p:txBody>
          <a:bodyPr wrap="square" rtlCol="0">
            <a:spAutoFit/>
          </a:bodyPr>
          <a:lstStyle/>
          <a:p>
            <a:r>
              <a:rPr lang="en-US" sz="1400"/>
              <a:t>performs a chi-squared test of independence between the two categorical columns.  It outputs a tuple (expected, observed, stats).  expected is a (contingency) table of expected/predicted values if the columns were independent, observed is the observed contingency table.  And stats is the statistics. </a:t>
            </a:r>
          </a:p>
        </p:txBody>
      </p:sp>
      <p:sp>
        <p:nvSpPr>
          <p:cNvPr id="17" name="Rectangle 16">
            <a:extLst>
              <a:ext uri="{FF2B5EF4-FFF2-40B4-BE49-F238E27FC236}">
                <a16:creationId xmlns:a16="http://schemas.microsoft.com/office/drawing/2014/main" id="{40DEB3FE-F082-BBBD-CFDF-215CBBBA30F7}"/>
              </a:ext>
            </a:extLst>
          </p:cNvPr>
          <p:cNvSpPr/>
          <p:nvPr/>
        </p:nvSpPr>
        <p:spPr>
          <a:xfrm>
            <a:off x="242150" y="2077409"/>
            <a:ext cx="5894422" cy="307777"/>
          </a:xfrm>
          <a:prstGeom prst="rect">
            <a:avLst/>
          </a:prstGeom>
        </p:spPr>
        <p:txBody>
          <a:bodyPr wrap="square">
            <a:spAutoFit/>
          </a:bodyPr>
          <a:lstStyle/>
          <a:p>
            <a:r>
              <a:rPr lang="en-US" sz="1400"/>
              <a:t>pingouin.wilcoxon(x = “col1”, y = “col2”, alternative = “two-sided, greater, less”)</a:t>
            </a:r>
          </a:p>
        </p:txBody>
      </p:sp>
      <mc:AlternateContent xmlns:mc="http://schemas.openxmlformats.org/markup-compatibility/2006" xmlns:p14="http://schemas.microsoft.com/office/powerpoint/2010/main">
        <mc:Choice Requires="p14">
          <p:contentPart p14:bwMode="auto" r:id="rId5">
            <p14:nvContentPartPr>
              <p14:cNvPr id="18" name="Ink 17">
                <a:extLst>
                  <a:ext uri="{FF2B5EF4-FFF2-40B4-BE49-F238E27FC236}">
                    <a16:creationId xmlns:a16="http://schemas.microsoft.com/office/drawing/2014/main" id="{B4A285B0-4E2C-4B8B-3ED3-5ED04FCCBD28}"/>
                  </a:ext>
                </a:extLst>
              </p14:cNvPr>
              <p14:cNvContentPartPr/>
              <p14:nvPr/>
            </p14:nvContentPartPr>
            <p14:xfrm>
              <a:off x="6284294" y="2165597"/>
              <a:ext cx="588960" cy="131400"/>
            </p14:xfrm>
          </p:contentPart>
        </mc:Choice>
        <mc:Fallback xmlns="">
          <p:pic>
            <p:nvPicPr>
              <p:cNvPr id="18" name="Ink 17">
                <a:extLst>
                  <a:ext uri="{FF2B5EF4-FFF2-40B4-BE49-F238E27FC236}">
                    <a16:creationId xmlns:a16="http://schemas.microsoft.com/office/drawing/2014/main" id="{B4A285B0-4E2C-4B8B-3ED3-5ED04FCCBD28}"/>
                  </a:ext>
                </a:extLst>
              </p:cNvPr>
              <p:cNvPicPr/>
              <p:nvPr/>
            </p:nvPicPr>
            <p:blipFill>
              <a:blip r:embed="rId6"/>
              <a:stretch>
                <a:fillRect/>
              </a:stretch>
            </p:blipFill>
            <p:spPr>
              <a:xfrm>
                <a:off x="6275299" y="2156597"/>
                <a:ext cx="606589" cy="149040"/>
              </a:xfrm>
              <a:prstGeom prst="rect">
                <a:avLst/>
              </a:prstGeom>
            </p:spPr>
          </p:pic>
        </mc:Fallback>
      </mc:AlternateContent>
      <p:sp>
        <p:nvSpPr>
          <p:cNvPr id="19" name="TextBox 18">
            <a:extLst>
              <a:ext uri="{FF2B5EF4-FFF2-40B4-BE49-F238E27FC236}">
                <a16:creationId xmlns:a16="http://schemas.microsoft.com/office/drawing/2014/main" id="{EB262F54-5291-C3B7-ECE7-4E04E8AAC7E1}"/>
              </a:ext>
            </a:extLst>
          </p:cNvPr>
          <p:cNvSpPr txBox="1"/>
          <p:nvPr/>
        </p:nvSpPr>
        <p:spPr>
          <a:xfrm>
            <a:off x="7134155" y="2064975"/>
            <a:ext cx="4890697" cy="2462213"/>
          </a:xfrm>
          <a:prstGeom prst="rect">
            <a:avLst/>
          </a:prstGeom>
          <a:noFill/>
        </p:spPr>
        <p:txBody>
          <a:bodyPr wrap="square" rtlCol="0">
            <a:spAutoFit/>
          </a:bodyPr>
          <a:lstStyle/>
          <a:p>
            <a:r>
              <a:rPr lang="en-US" sz="1400"/>
              <a:t>will output result of Wilcoxon signed rank test, testing whether median x is different than median y (alternative = two-sided), x &gt; y (alternative = greater), or x &lt; y (alternative = less).  The p-value is to be interpreted as the probability, given the Null Hypothesis that x = y, that we’d get d = x-y rank sums T</a:t>
            </a:r>
            <a:r>
              <a:rPr lang="en-US" sz="1400" baseline="30000"/>
              <a:t>+/-</a:t>
            </a:r>
            <a:r>
              <a:rPr lang="en-US" sz="1400"/>
              <a:t> as different as we do (alternative = two-sided), or as large/small as we do (alternative = greater), or as small/large as we do (alternative = less). </a:t>
            </a:r>
            <a:r>
              <a:rPr lang="en-US" sz="1400">
                <a:solidFill>
                  <a:srgbClr val="FF0000"/>
                </a:solidFill>
              </a:rPr>
              <a:t> Documentation says it’s better to actually fill in d = x-y into the x argument, and leave y as its default = None,  because rounding erros it makes in subtractions could lead to ranks that should be the same being misclassified as different.</a:t>
            </a:r>
            <a:endParaRPr lang="en-US">
              <a:solidFill>
                <a:srgbClr val="FF0000"/>
              </a:solidFill>
            </a:endParaRPr>
          </a:p>
        </p:txBody>
      </p:sp>
    </p:spTree>
    <p:extLst>
      <p:ext uri="{BB962C8B-B14F-4D97-AF65-F5344CB8AC3E}">
        <p14:creationId xmlns:p14="http://schemas.microsoft.com/office/powerpoint/2010/main" val="3044185563"/>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330563" y="197452"/>
            <a:ext cx="2338717" cy="461665"/>
          </a:xfrm>
          <a:prstGeom prst="rect">
            <a:avLst/>
          </a:prstGeom>
        </p:spPr>
        <p:txBody>
          <a:bodyPr wrap="none">
            <a:spAutoFit/>
          </a:bodyPr>
          <a:lstStyle/>
          <a:p>
            <a:r>
              <a:rPr lang="en-US" sz="2400" b="1" u="sng">
                <a:solidFill>
                  <a:srgbClr val="00B050"/>
                </a:solidFill>
              </a:rPr>
              <a:t>Library: pingouin</a:t>
            </a:r>
          </a:p>
        </p:txBody>
      </p:sp>
      <p:sp>
        <p:nvSpPr>
          <p:cNvPr id="4" name="TextBox 3">
            <a:extLst>
              <a:ext uri="{FF2B5EF4-FFF2-40B4-BE49-F238E27FC236}">
                <a16:creationId xmlns:a16="http://schemas.microsoft.com/office/drawing/2014/main" id="{1F62766F-5DD0-4A16-B412-AB8E10FE3C0F}"/>
              </a:ext>
            </a:extLst>
          </p:cNvPr>
          <p:cNvSpPr txBox="1"/>
          <p:nvPr/>
        </p:nvSpPr>
        <p:spPr>
          <a:xfrm>
            <a:off x="213869" y="1385803"/>
            <a:ext cx="6727703" cy="307777"/>
          </a:xfrm>
          <a:prstGeom prst="rect">
            <a:avLst/>
          </a:prstGeom>
          <a:noFill/>
        </p:spPr>
        <p:txBody>
          <a:bodyPr wrap="square" rtlCol="0">
            <a:spAutoFit/>
          </a:bodyPr>
          <a:lstStyle/>
          <a:p>
            <a:r>
              <a:rPr lang="en-US" sz="1400"/>
              <a:t>Here’s doing the anova test on some heights of species in middle earth.  </a:t>
            </a:r>
          </a:p>
        </p:txBody>
      </p:sp>
      <p:pic>
        <p:nvPicPr>
          <p:cNvPr id="13" name="Picture 12">
            <a:extLst>
              <a:ext uri="{FF2B5EF4-FFF2-40B4-BE49-F238E27FC236}">
                <a16:creationId xmlns:a16="http://schemas.microsoft.com/office/drawing/2014/main" id="{72DFD776-ED62-600C-2D9A-DB42CAF75FF5}"/>
              </a:ext>
            </a:extLst>
          </p:cNvPr>
          <p:cNvPicPr>
            <a:picLocks noChangeAspect="1"/>
          </p:cNvPicPr>
          <p:nvPr/>
        </p:nvPicPr>
        <p:blipFill>
          <a:blip r:embed="rId3"/>
          <a:stretch>
            <a:fillRect/>
          </a:stretch>
        </p:blipFill>
        <p:spPr>
          <a:xfrm>
            <a:off x="285133" y="2159623"/>
            <a:ext cx="4652011" cy="738664"/>
          </a:xfrm>
          <a:prstGeom prst="rect">
            <a:avLst/>
          </a:prstGeom>
        </p:spPr>
      </p:pic>
      <mc:AlternateContent xmlns:mc="http://schemas.openxmlformats.org/markup-compatibility/2006" xmlns:p14="http://schemas.microsoft.com/office/powerpoint/2010/main">
        <mc:Choice Requires="p14">
          <p:contentPart p14:bwMode="auto" r:id="rId4">
            <p14:nvContentPartPr>
              <p14:cNvPr id="17" name="Ink 16">
                <a:extLst>
                  <a:ext uri="{FF2B5EF4-FFF2-40B4-BE49-F238E27FC236}">
                    <a16:creationId xmlns:a16="http://schemas.microsoft.com/office/drawing/2014/main" id="{E5C73086-03C4-37E7-2A19-B5591F8F12B6}"/>
                  </a:ext>
                </a:extLst>
              </p14:cNvPr>
              <p14:cNvContentPartPr/>
              <p14:nvPr/>
            </p14:nvContentPartPr>
            <p14:xfrm>
              <a:off x="2202365" y="2942075"/>
              <a:ext cx="542520" cy="102240"/>
            </p14:xfrm>
          </p:contentPart>
        </mc:Choice>
        <mc:Fallback xmlns="">
          <p:pic>
            <p:nvPicPr>
              <p:cNvPr id="17" name="Ink 16">
                <a:extLst>
                  <a:ext uri="{FF2B5EF4-FFF2-40B4-BE49-F238E27FC236}">
                    <a16:creationId xmlns:a16="http://schemas.microsoft.com/office/drawing/2014/main" id="{E5C73086-03C4-37E7-2A19-B5591F8F12B6}"/>
                  </a:ext>
                </a:extLst>
              </p:cNvPr>
              <p:cNvPicPr/>
              <p:nvPr/>
            </p:nvPicPr>
            <p:blipFill>
              <a:blip r:embed="rId5"/>
              <a:stretch>
                <a:fillRect/>
              </a:stretch>
            </p:blipFill>
            <p:spPr>
              <a:xfrm>
                <a:off x="2193365" y="2933075"/>
                <a:ext cx="560160" cy="11988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8" name="Ink 17">
                <a:extLst>
                  <a:ext uri="{FF2B5EF4-FFF2-40B4-BE49-F238E27FC236}">
                    <a16:creationId xmlns:a16="http://schemas.microsoft.com/office/drawing/2014/main" id="{44104C7C-C858-33C5-001C-7A7FFF0A05E2}"/>
                  </a:ext>
                </a:extLst>
              </p14:cNvPr>
              <p14:cNvContentPartPr/>
              <p14:nvPr/>
            </p14:nvContentPartPr>
            <p14:xfrm>
              <a:off x="2959445" y="2949635"/>
              <a:ext cx="815400" cy="120240"/>
            </p14:xfrm>
          </p:contentPart>
        </mc:Choice>
        <mc:Fallback xmlns="">
          <p:pic>
            <p:nvPicPr>
              <p:cNvPr id="18" name="Ink 17">
                <a:extLst>
                  <a:ext uri="{FF2B5EF4-FFF2-40B4-BE49-F238E27FC236}">
                    <a16:creationId xmlns:a16="http://schemas.microsoft.com/office/drawing/2014/main" id="{44104C7C-C858-33C5-001C-7A7FFF0A05E2}"/>
                  </a:ext>
                </a:extLst>
              </p:cNvPr>
              <p:cNvPicPr/>
              <p:nvPr/>
            </p:nvPicPr>
            <p:blipFill>
              <a:blip r:embed="rId7"/>
              <a:stretch>
                <a:fillRect/>
              </a:stretch>
            </p:blipFill>
            <p:spPr>
              <a:xfrm>
                <a:off x="2950445" y="2940635"/>
                <a:ext cx="833040" cy="137880"/>
              </a:xfrm>
              <a:prstGeom prst="rect">
                <a:avLst/>
              </a:prstGeom>
            </p:spPr>
          </p:pic>
        </mc:Fallback>
      </mc:AlternateContent>
      <p:sp>
        <p:nvSpPr>
          <p:cNvPr id="19" name="TextBox 18">
            <a:extLst>
              <a:ext uri="{FF2B5EF4-FFF2-40B4-BE49-F238E27FC236}">
                <a16:creationId xmlns:a16="http://schemas.microsoft.com/office/drawing/2014/main" id="{80452CA7-5D56-AB1B-B812-DC574C944302}"/>
              </a:ext>
            </a:extLst>
          </p:cNvPr>
          <p:cNvSpPr txBox="1"/>
          <p:nvPr/>
        </p:nvSpPr>
        <p:spPr>
          <a:xfrm>
            <a:off x="2106714" y="3121223"/>
            <a:ext cx="882165" cy="307777"/>
          </a:xfrm>
          <a:prstGeom prst="rect">
            <a:avLst/>
          </a:prstGeom>
          <a:noFill/>
        </p:spPr>
        <p:txBody>
          <a:bodyPr wrap="none" rtlCol="0">
            <a:spAutoFit/>
          </a:bodyPr>
          <a:lstStyle/>
          <a:p>
            <a:r>
              <a:rPr lang="en-US" sz="1400"/>
              <a:t>F-statistic</a:t>
            </a:r>
          </a:p>
        </p:txBody>
      </p:sp>
      <p:sp>
        <p:nvSpPr>
          <p:cNvPr id="20" name="TextBox 19">
            <a:extLst>
              <a:ext uri="{FF2B5EF4-FFF2-40B4-BE49-F238E27FC236}">
                <a16:creationId xmlns:a16="http://schemas.microsoft.com/office/drawing/2014/main" id="{7390CCFF-4E71-9EE1-4791-26DD8986A926}"/>
              </a:ext>
            </a:extLst>
          </p:cNvPr>
          <p:cNvSpPr txBox="1"/>
          <p:nvPr/>
        </p:nvSpPr>
        <p:spPr>
          <a:xfrm>
            <a:off x="3008481" y="3107248"/>
            <a:ext cx="725455" cy="307777"/>
          </a:xfrm>
          <a:prstGeom prst="rect">
            <a:avLst/>
          </a:prstGeom>
          <a:noFill/>
        </p:spPr>
        <p:txBody>
          <a:bodyPr wrap="none" rtlCol="0">
            <a:spAutoFit/>
          </a:bodyPr>
          <a:lstStyle/>
          <a:p>
            <a:r>
              <a:rPr lang="en-US" sz="1400"/>
              <a:t>p-value</a:t>
            </a:r>
          </a:p>
        </p:txBody>
      </p:sp>
      <p:sp>
        <p:nvSpPr>
          <p:cNvPr id="23" name="TextBox 22">
            <a:extLst>
              <a:ext uri="{FF2B5EF4-FFF2-40B4-BE49-F238E27FC236}">
                <a16:creationId xmlns:a16="http://schemas.microsoft.com/office/drawing/2014/main" id="{6E28278E-EB86-07F9-AD39-A8FEABA145A2}"/>
              </a:ext>
            </a:extLst>
          </p:cNvPr>
          <p:cNvSpPr txBox="1"/>
          <p:nvPr/>
        </p:nvSpPr>
        <p:spPr>
          <a:xfrm>
            <a:off x="213869" y="3782133"/>
            <a:ext cx="6727703" cy="523220"/>
          </a:xfrm>
          <a:prstGeom prst="rect">
            <a:avLst/>
          </a:prstGeom>
          <a:noFill/>
        </p:spPr>
        <p:txBody>
          <a:bodyPr wrap="square" rtlCol="0">
            <a:spAutoFit/>
          </a:bodyPr>
          <a:lstStyle/>
          <a:p>
            <a:r>
              <a:rPr lang="en-US" sz="1400"/>
              <a:t>And here’s doing a pairwise t test on them, including the Bonferonii correction, and just iisolating the import rows with .iloc().</a:t>
            </a:r>
          </a:p>
        </p:txBody>
      </p:sp>
      <p:pic>
        <p:nvPicPr>
          <p:cNvPr id="24" name="Picture 23">
            <a:extLst>
              <a:ext uri="{FF2B5EF4-FFF2-40B4-BE49-F238E27FC236}">
                <a16:creationId xmlns:a16="http://schemas.microsoft.com/office/drawing/2014/main" id="{0E1A2929-22EB-5151-4A16-C8B07F89EFFA}"/>
              </a:ext>
            </a:extLst>
          </p:cNvPr>
          <p:cNvPicPr>
            <a:picLocks noChangeAspect="1"/>
          </p:cNvPicPr>
          <p:nvPr/>
        </p:nvPicPr>
        <p:blipFill>
          <a:blip r:embed="rId8"/>
          <a:stretch>
            <a:fillRect/>
          </a:stretch>
        </p:blipFill>
        <p:spPr>
          <a:xfrm>
            <a:off x="8670525" y="2159623"/>
            <a:ext cx="2048161" cy="3162741"/>
          </a:xfrm>
          <a:prstGeom prst="rect">
            <a:avLst/>
          </a:prstGeom>
        </p:spPr>
      </p:pic>
      <mc:AlternateContent xmlns:mc="http://schemas.openxmlformats.org/markup-compatibility/2006" xmlns:p14="http://schemas.microsoft.com/office/powerpoint/2010/main">
        <mc:Choice Requires="p14">
          <p:contentPart p14:bwMode="auto" r:id="rId9">
            <p14:nvContentPartPr>
              <p14:cNvPr id="25" name="Ink 24">
                <a:extLst>
                  <a:ext uri="{FF2B5EF4-FFF2-40B4-BE49-F238E27FC236}">
                    <a16:creationId xmlns:a16="http://schemas.microsoft.com/office/drawing/2014/main" id="{2955637A-EA14-9DC7-851A-3EC480EF7EE4}"/>
                  </a:ext>
                </a:extLst>
              </p14:cNvPr>
              <p14:cNvContentPartPr/>
              <p14:nvPr/>
            </p14:nvContentPartPr>
            <p14:xfrm>
              <a:off x="7796055" y="2300628"/>
              <a:ext cx="563400" cy="3075480"/>
            </p14:xfrm>
          </p:contentPart>
        </mc:Choice>
        <mc:Fallback xmlns="">
          <p:pic>
            <p:nvPicPr>
              <p:cNvPr id="25" name="Ink 24">
                <a:extLst>
                  <a:ext uri="{FF2B5EF4-FFF2-40B4-BE49-F238E27FC236}">
                    <a16:creationId xmlns:a16="http://schemas.microsoft.com/office/drawing/2014/main" id="{2955637A-EA14-9DC7-851A-3EC480EF7EE4}"/>
                  </a:ext>
                </a:extLst>
              </p:cNvPr>
              <p:cNvPicPr/>
              <p:nvPr/>
            </p:nvPicPr>
            <p:blipFill>
              <a:blip r:embed="rId10"/>
              <a:stretch>
                <a:fillRect/>
              </a:stretch>
            </p:blipFill>
            <p:spPr>
              <a:xfrm>
                <a:off x="7787415" y="2291628"/>
                <a:ext cx="581040" cy="3093120"/>
              </a:xfrm>
              <a:prstGeom prst="rect">
                <a:avLst/>
              </a:prstGeom>
            </p:spPr>
          </p:pic>
        </mc:Fallback>
      </mc:AlternateContent>
      <p:pic>
        <p:nvPicPr>
          <p:cNvPr id="26" name="Picture 25">
            <a:extLst>
              <a:ext uri="{FF2B5EF4-FFF2-40B4-BE49-F238E27FC236}">
                <a16:creationId xmlns:a16="http://schemas.microsoft.com/office/drawing/2014/main" id="{524E6143-F92A-DB7B-C85A-D69C0EF23F16}"/>
              </a:ext>
            </a:extLst>
          </p:cNvPr>
          <p:cNvPicPr>
            <a:picLocks noChangeAspect="1"/>
          </p:cNvPicPr>
          <p:nvPr/>
        </p:nvPicPr>
        <p:blipFill>
          <a:blip r:embed="rId11"/>
          <a:stretch>
            <a:fillRect/>
          </a:stretch>
        </p:blipFill>
        <p:spPr>
          <a:xfrm>
            <a:off x="260860" y="4445296"/>
            <a:ext cx="6408420" cy="1487805"/>
          </a:xfrm>
          <a:prstGeom prst="rect">
            <a:avLst/>
          </a:prstGeom>
        </p:spPr>
      </p:pic>
    </p:spTree>
    <p:extLst>
      <p:ext uri="{BB962C8B-B14F-4D97-AF65-F5344CB8AC3E}">
        <p14:creationId xmlns:p14="http://schemas.microsoft.com/office/powerpoint/2010/main" val="1990986472"/>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330563" y="197452"/>
            <a:ext cx="2338717" cy="461665"/>
          </a:xfrm>
          <a:prstGeom prst="rect">
            <a:avLst/>
          </a:prstGeom>
        </p:spPr>
        <p:txBody>
          <a:bodyPr wrap="none">
            <a:spAutoFit/>
          </a:bodyPr>
          <a:lstStyle/>
          <a:p>
            <a:r>
              <a:rPr lang="en-US" sz="2400" b="1" u="sng">
                <a:solidFill>
                  <a:srgbClr val="00B050"/>
                </a:solidFill>
              </a:rPr>
              <a:t>Library: pingouin</a:t>
            </a:r>
          </a:p>
        </p:txBody>
      </p:sp>
      <p:sp>
        <p:nvSpPr>
          <p:cNvPr id="4" name="TextBox 3">
            <a:extLst>
              <a:ext uri="{FF2B5EF4-FFF2-40B4-BE49-F238E27FC236}">
                <a16:creationId xmlns:a16="http://schemas.microsoft.com/office/drawing/2014/main" id="{1F62766F-5DD0-4A16-B412-AB8E10FE3C0F}"/>
              </a:ext>
            </a:extLst>
          </p:cNvPr>
          <p:cNvSpPr txBox="1"/>
          <p:nvPr/>
        </p:nvSpPr>
        <p:spPr>
          <a:xfrm>
            <a:off x="440012" y="1385803"/>
            <a:ext cx="10562285" cy="307777"/>
          </a:xfrm>
          <a:prstGeom prst="rect">
            <a:avLst/>
          </a:prstGeom>
          <a:noFill/>
        </p:spPr>
        <p:txBody>
          <a:bodyPr wrap="square" rtlCol="0">
            <a:spAutoFit/>
          </a:bodyPr>
          <a:lstStyle/>
          <a:p>
            <a:r>
              <a:rPr lang="en-US" sz="1400"/>
              <a:t>Here’s example of the Kruskal-Wallis test.  Testing whether the Group 2 values are statistically different than the Group 1 values.</a:t>
            </a:r>
          </a:p>
        </p:txBody>
      </p:sp>
      <p:pic>
        <p:nvPicPr>
          <p:cNvPr id="2" name="Picture 1">
            <a:extLst>
              <a:ext uri="{FF2B5EF4-FFF2-40B4-BE49-F238E27FC236}">
                <a16:creationId xmlns:a16="http://schemas.microsoft.com/office/drawing/2014/main" id="{F880E563-351D-C352-9BD6-CB2E1B22AB3A}"/>
              </a:ext>
            </a:extLst>
          </p:cNvPr>
          <p:cNvPicPr>
            <a:picLocks noChangeAspect="1"/>
          </p:cNvPicPr>
          <p:nvPr/>
        </p:nvPicPr>
        <p:blipFill>
          <a:blip r:embed="rId3"/>
          <a:stretch>
            <a:fillRect/>
          </a:stretch>
        </p:blipFill>
        <p:spPr>
          <a:xfrm>
            <a:off x="440012" y="1865980"/>
            <a:ext cx="1676634" cy="2162477"/>
          </a:xfrm>
          <a:prstGeom prst="rect">
            <a:avLst/>
          </a:prstGeom>
        </p:spPr>
      </p:pic>
      <p:pic>
        <p:nvPicPr>
          <p:cNvPr id="5" name="Picture 4">
            <a:extLst>
              <a:ext uri="{FF2B5EF4-FFF2-40B4-BE49-F238E27FC236}">
                <a16:creationId xmlns:a16="http://schemas.microsoft.com/office/drawing/2014/main" id="{E5B50F92-B09F-26C5-B47C-9488629E8162}"/>
              </a:ext>
            </a:extLst>
          </p:cNvPr>
          <p:cNvPicPr>
            <a:picLocks noChangeAspect="1"/>
          </p:cNvPicPr>
          <p:nvPr/>
        </p:nvPicPr>
        <p:blipFill>
          <a:blip r:embed="rId4"/>
          <a:stretch>
            <a:fillRect/>
          </a:stretch>
        </p:blipFill>
        <p:spPr>
          <a:xfrm>
            <a:off x="2714153" y="1865980"/>
            <a:ext cx="6763694" cy="885949"/>
          </a:xfrm>
          <a:prstGeom prst="rect">
            <a:avLst/>
          </a:prstGeom>
        </p:spPr>
      </p:pic>
    </p:spTree>
    <p:extLst>
      <p:ext uri="{BB962C8B-B14F-4D97-AF65-F5344CB8AC3E}">
        <p14:creationId xmlns:p14="http://schemas.microsoft.com/office/powerpoint/2010/main" val="26184115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466751" y="130171"/>
            <a:ext cx="2109232" cy="461665"/>
          </a:xfrm>
          <a:prstGeom prst="rect">
            <a:avLst/>
          </a:prstGeom>
        </p:spPr>
        <p:txBody>
          <a:bodyPr wrap="none">
            <a:spAutoFit/>
          </a:bodyPr>
          <a:lstStyle/>
          <a:p>
            <a:r>
              <a:rPr lang="en-US" sz="2400" b="1" u="sng">
                <a:solidFill>
                  <a:srgbClr val="00B050"/>
                </a:solidFill>
              </a:rPr>
              <a:t>Library: numpy</a:t>
            </a:r>
          </a:p>
        </p:txBody>
      </p:sp>
      <p:sp>
        <p:nvSpPr>
          <p:cNvPr id="4" name="TextBox 3">
            <a:extLst>
              <a:ext uri="{FF2B5EF4-FFF2-40B4-BE49-F238E27FC236}">
                <a16:creationId xmlns:a16="http://schemas.microsoft.com/office/drawing/2014/main" id="{1F62766F-5DD0-4A16-B412-AB8E10FE3C0F}"/>
              </a:ext>
            </a:extLst>
          </p:cNvPr>
          <p:cNvSpPr txBox="1"/>
          <p:nvPr/>
        </p:nvSpPr>
        <p:spPr>
          <a:xfrm>
            <a:off x="281525" y="1437702"/>
            <a:ext cx="8430271" cy="307777"/>
          </a:xfrm>
          <a:prstGeom prst="rect">
            <a:avLst/>
          </a:prstGeom>
          <a:noFill/>
        </p:spPr>
        <p:txBody>
          <a:bodyPr wrap="square" rtlCol="0">
            <a:spAutoFit/>
          </a:bodyPr>
          <a:lstStyle/>
          <a:p>
            <a:r>
              <a:rPr lang="en-US" sz="1400"/>
              <a:t>Here’s some useful functions for joining arrays.  Generally, the arrays each have to have an unambiguous shape.</a:t>
            </a:r>
          </a:p>
        </p:txBody>
      </p:sp>
      <p:sp>
        <p:nvSpPr>
          <p:cNvPr id="12" name="TextBox 11">
            <a:extLst>
              <a:ext uri="{FF2B5EF4-FFF2-40B4-BE49-F238E27FC236}">
                <a16:creationId xmlns:a16="http://schemas.microsoft.com/office/drawing/2014/main" id="{606081DA-B5D6-45B9-8D93-73A209CC037D}"/>
              </a:ext>
            </a:extLst>
          </p:cNvPr>
          <p:cNvSpPr txBox="1"/>
          <p:nvPr/>
        </p:nvSpPr>
        <p:spPr>
          <a:xfrm>
            <a:off x="281525" y="1819709"/>
            <a:ext cx="10307817" cy="307777"/>
          </a:xfrm>
          <a:prstGeom prst="rect">
            <a:avLst/>
          </a:prstGeom>
          <a:noFill/>
        </p:spPr>
        <p:txBody>
          <a:bodyPr wrap="square" rtlCol="0">
            <a:spAutoFit/>
          </a:bodyPr>
          <a:lstStyle/>
          <a:p>
            <a:r>
              <a:rPr lang="en-US" sz="1400"/>
              <a:t>numpy.hstack((array1, array2))		</a:t>
            </a:r>
            <a:r>
              <a:rPr lang="en-US" sz="1400">
                <a:solidFill>
                  <a:srgbClr val="0066FF"/>
                </a:solidFill>
              </a:rPr>
              <a:t>This method stacks side by side.  </a:t>
            </a:r>
            <a:r>
              <a:rPr lang="en-US" sz="1400">
                <a:solidFill>
                  <a:srgbClr val="FF0000"/>
                </a:solidFill>
              </a:rPr>
              <a:t>Can have more than 2 arrays in the tuple.   </a:t>
            </a:r>
          </a:p>
        </p:txBody>
      </p:sp>
      <p:sp>
        <p:nvSpPr>
          <p:cNvPr id="10" name="TextBox 9">
            <a:extLst>
              <a:ext uri="{FF2B5EF4-FFF2-40B4-BE49-F238E27FC236}">
                <a16:creationId xmlns:a16="http://schemas.microsoft.com/office/drawing/2014/main" id="{5BF64528-4D6D-4300-857F-7ADBF7F4AD24}"/>
              </a:ext>
            </a:extLst>
          </p:cNvPr>
          <p:cNvSpPr txBox="1"/>
          <p:nvPr/>
        </p:nvSpPr>
        <p:spPr>
          <a:xfrm>
            <a:off x="245375" y="2834402"/>
            <a:ext cx="3326553" cy="307777"/>
          </a:xfrm>
          <a:prstGeom prst="rect">
            <a:avLst/>
          </a:prstGeom>
          <a:noFill/>
        </p:spPr>
        <p:txBody>
          <a:bodyPr wrap="square">
            <a:spAutoFit/>
          </a:bodyPr>
          <a:lstStyle/>
          <a:p>
            <a:r>
              <a:rPr lang="en-US" sz="1400" b="1"/>
              <a:t>Looks something like this for 1D array:</a:t>
            </a:r>
          </a:p>
        </p:txBody>
      </p:sp>
      <p:sp>
        <p:nvSpPr>
          <p:cNvPr id="31" name="TextBox 30">
            <a:extLst>
              <a:ext uri="{FF2B5EF4-FFF2-40B4-BE49-F238E27FC236}">
                <a16:creationId xmlns:a16="http://schemas.microsoft.com/office/drawing/2014/main" id="{6F27E7F6-CF92-4871-872F-3DF7361E37E3}"/>
              </a:ext>
            </a:extLst>
          </p:cNvPr>
          <p:cNvSpPr txBox="1"/>
          <p:nvPr/>
        </p:nvSpPr>
        <p:spPr>
          <a:xfrm>
            <a:off x="234764" y="3128425"/>
            <a:ext cx="6341219" cy="307777"/>
          </a:xfrm>
          <a:prstGeom prst="rect">
            <a:avLst/>
          </a:prstGeom>
          <a:noFill/>
        </p:spPr>
        <p:txBody>
          <a:bodyPr wrap="square">
            <a:spAutoFit/>
          </a:bodyPr>
          <a:lstStyle/>
          <a:p>
            <a:r>
              <a:rPr lang="en-US" sz="1400"/>
              <a:t>numpy.hstack((array1, array2))		creates a 1D array of shape (1,6)</a:t>
            </a:r>
          </a:p>
        </p:txBody>
      </p:sp>
      <p:sp>
        <p:nvSpPr>
          <p:cNvPr id="6" name="TextBox 5">
            <a:extLst>
              <a:ext uri="{FF2B5EF4-FFF2-40B4-BE49-F238E27FC236}">
                <a16:creationId xmlns:a16="http://schemas.microsoft.com/office/drawing/2014/main" id="{18A32007-9123-4DAF-41A6-E4118666096A}"/>
              </a:ext>
            </a:extLst>
          </p:cNvPr>
          <p:cNvSpPr txBox="1"/>
          <p:nvPr/>
        </p:nvSpPr>
        <p:spPr>
          <a:xfrm>
            <a:off x="279281" y="1127578"/>
            <a:ext cx="3031063" cy="369332"/>
          </a:xfrm>
          <a:prstGeom prst="rect">
            <a:avLst/>
          </a:prstGeom>
          <a:noFill/>
        </p:spPr>
        <p:txBody>
          <a:bodyPr wrap="square" rtlCol="0">
            <a:spAutoFit/>
          </a:bodyPr>
          <a:lstStyle/>
          <a:p>
            <a:r>
              <a:rPr lang="en-US" b="1"/>
              <a:t>Joining Arrays</a:t>
            </a:r>
          </a:p>
        </p:txBody>
      </p:sp>
      <p:sp>
        <p:nvSpPr>
          <p:cNvPr id="8" name="TextBox 7">
            <a:extLst>
              <a:ext uri="{FF2B5EF4-FFF2-40B4-BE49-F238E27FC236}">
                <a16:creationId xmlns:a16="http://schemas.microsoft.com/office/drawing/2014/main" id="{11835FDE-3577-54FF-A4BC-32A27766F50A}"/>
              </a:ext>
            </a:extLst>
          </p:cNvPr>
          <p:cNvSpPr txBox="1"/>
          <p:nvPr/>
        </p:nvSpPr>
        <p:spPr>
          <a:xfrm>
            <a:off x="265107" y="2218489"/>
            <a:ext cx="10157087" cy="307777"/>
          </a:xfrm>
          <a:prstGeom prst="rect">
            <a:avLst/>
          </a:prstGeom>
          <a:noFill/>
        </p:spPr>
        <p:txBody>
          <a:bodyPr wrap="square" rtlCol="0">
            <a:spAutoFit/>
          </a:bodyPr>
          <a:lstStyle/>
          <a:p>
            <a:r>
              <a:rPr lang="en-US" sz="1400"/>
              <a:t>numpy.vstack((array1, array2))		</a:t>
            </a:r>
            <a:r>
              <a:rPr lang="en-US" sz="1400">
                <a:solidFill>
                  <a:srgbClr val="0066FF"/>
                </a:solidFill>
              </a:rPr>
              <a:t>This method stacks top to bottom.  </a:t>
            </a:r>
            <a:r>
              <a:rPr lang="en-US" sz="1400">
                <a:solidFill>
                  <a:srgbClr val="FF0000"/>
                </a:solidFill>
              </a:rPr>
              <a:t>Can stack more than just two arrays in the tuple.    </a:t>
            </a:r>
          </a:p>
        </p:txBody>
      </p:sp>
      <mc:AlternateContent xmlns:mc="http://schemas.openxmlformats.org/markup-compatibility/2006" xmlns:p14="http://schemas.microsoft.com/office/powerpoint/2010/main">
        <mc:Choice Requires="p14">
          <p:contentPart p14:bwMode="auto" r:id="rId3">
            <p14:nvContentPartPr>
              <p14:cNvPr id="11" name="Ink 10">
                <a:extLst>
                  <a:ext uri="{FF2B5EF4-FFF2-40B4-BE49-F238E27FC236}">
                    <a16:creationId xmlns:a16="http://schemas.microsoft.com/office/drawing/2014/main" id="{637F99A9-1F24-2FF9-BF74-A24964EEB7EF}"/>
                  </a:ext>
                </a:extLst>
              </p14:cNvPr>
              <p14:cNvContentPartPr/>
              <p14:nvPr/>
            </p14:nvContentPartPr>
            <p14:xfrm>
              <a:off x="2851240" y="3658839"/>
              <a:ext cx="663480" cy="196560"/>
            </p14:xfrm>
          </p:contentPart>
        </mc:Choice>
        <mc:Fallback xmlns="">
          <p:pic>
            <p:nvPicPr>
              <p:cNvPr id="11" name="Ink 10">
                <a:extLst>
                  <a:ext uri="{FF2B5EF4-FFF2-40B4-BE49-F238E27FC236}">
                    <a16:creationId xmlns:a16="http://schemas.microsoft.com/office/drawing/2014/main" id="{637F99A9-1F24-2FF9-BF74-A24964EEB7EF}"/>
                  </a:ext>
                </a:extLst>
              </p:cNvPr>
              <p:cNvPicPr/>
              <p:nvPr/>
            </p:nvPicPr>
            <p:blipFill>
              <a:blip r:embed="rId4"/>
              <a:stretch>
                <a:fillRect/>
              </a:stretch>
            </p:blipFill>
            <p:spPr>
              <a:xfrm>
                <a:off x="2842240" y="3649839"/>
                <a:ext cx="681120" cy="214200"/>
              </a:xfrm>
              <a:prstGeom prst="rect">
                <a:avLst/>
              </a:prstGeom>
            </p:spPr>
          </p:pic>
        </mc:Fallback>
      </mc:AlternateContent>
      <p:pic>
        <p:nvPicPr>
          <p:cNvPr id="13" name="Picture 12">
            <a:extLst>
              <a:ext uri="{FF2B5EF4-FFF2-40B4-BE49-F238E27FC236}">
                <a16:creationId xmlns:a16="http://schemas.microsoft.com/office/drawing/2014/main" id="{118FF411-9466-C487-E482-F3E6D5F41023}"/>
              </a:ext>
            </a:extLst>
          </p:cNvPr>
          <p:cNvPicPr>
            <a:picLocks noChangeAspect="1"/>
          </p:cNvPicPr>
          <p:nvPr/>
        </p:nvPicPr>
        <p:blipFill>
          <a:blip r:embed="rId5"/>
          <a:stretch>
            <a:fillRect/>
          </a:stretch>
        </p:blipFill>
        <p:spPr>
          <a:xfrm>
            <a:off x="289395" y="3523597"/>
            <a:ext cx="734299" cy="400527"/>
          </a:xfrm>
          <a:prstGeom prst="rect">
            <a:avLst/>
          </a:prstGeom>
        </p:spPr>
      </p:pic>
      <p:pic>
        <p:nvPicPr>
          <p:cNvPr id="17" name="Picture 16">
            <a:extLst>
              <a:ext uri="{FF2B5EF4-FFF2-40B4-BE49-F238E27FC236}">
                <a16:creationId xmlns:a16="http://schemas.microsoft.com/office/drawing/2014/main" id="{621D335D-EA2C-E7A8-F5C1-6B57D3652B48}"/>
              </a:ext>
            </a:extLst>
          </p:cNvPr>
          <p:cNvPicPr>
            <a:picLocks noChangeAspect="1"/>
          </p:cNvPicPr>
          <p:nvPr/>
        </p:nvPicPr>
        <p:blipFill>
          <a:blip r:embed="rId6"/>
          <a:stretch>
            <a:fillRect/>
          </a:stretch>
        </p:blipFill>
        <p:spPr>
          <a:xfrm>
            <a:off x="1435146" y="3544160"/>
            <a:ext cx="737306" cy="388909"/>
          </a:xfrm>
          <a:prstGeom prst="rect">
            <a:avLst/>
          </a:prstGeom>
        </p:spPr>
      </p:pic>
      <p:pic>
        <p:nvPicPr>
          <p:cNvPr id="18" name="Picture 17">
            <a:extLst>
              <a:ext uri="{FF2B5EF4-FFF2-40B4-BE49-F238E27FC236}">
                <a16:creationId xmlns:a16="http://schemas.microsoft.com/office/drawing/2014/main" id="{7074CCBF-5683-8E90-5063-232AADF8253D}"/>
              </a:ext>
            </a:extLst>
          </p:cNvPr>
          <p:cNvPicPr>
            <a:picLocks noChangeAspect="1"/>
          </p:cNvPicPr>
          <p:nvPr/>
        </p:nvPicPr>
        <p:blipFill>
          <a:blip r:embed="rId5"/>
          <a:stretch>
            <a:fillRect/>
          </a:stretch>
        </p:blipFill>
        <p:spPr>
          <a:xfrm>
            <a:off x="4077288" y="3538350"/>
            <a:ext cx="734299" cy="400527"/>
          </a:xfrm>
          <a:prstGeom prst="rect">
            <a:avLst/>
          </a:prstGeom>
        </p:spPr>
      </p:pic>
      <p:pic>
        <p:nvPicPr>
          <p:cNvPr id="19" name="Picture 18">
            <a:extLst>
              <a:ext uri="{FF2B5EF4-FFF2-40B4-BE49-F238E27FC236}">
                <a16:creationId xmlns:a16="http://schemas.microsoft.com/office/drawing/2014/main" id="{E0413F2C-5924-6363-68BF-A0FA5A5F8EF2}"/>
              </a:ext>
            </a:extLst>
          </p:cNvPr>
          <p:cNvPicPr>
            <a:picLocks noChangeAspect="1"/>
          </p:cNvPicPr>
          <p:nvPr/>
        </p:nvPicPr>
        <p:blipFill>
          <a:blip r:embed="rId6"/>
          <a:stretch>
            <a:fillRect/>
          </a:stretch>
        </p:blipFill>
        <p:spPr>
          <a:xfrm>
            <a:off x="4801755" y="3573880"/>
            <a:ext cx="737306" cy="388909"/>
          </a:xfrm>
          <a:prstGeom prst="rect">
            <a:avLst/>
          </a:prstGeom>
        </p:spPr>
      </p:pic>
      <p:sp>
        <p:nvSpPr>
          <p:cNvPr id="24" name="TextBox 23">
            <a:extLst>
              <a:ext uri="{FF2B5EF4-FFF2-40B4-BE49-F238E27FC236}">
                <a16:creationId xmlns:a16="http://schemas.microsoft.com/office/drawing/2014/main" id="{9F297FB0-78CF-4969-41FF-347B5F651A82}"/>
              </a:ext>
            </a:extLst>
          </p:cNvPr>
          <p:cNvSpPr txBox="1"/>
          <p:nvPr/>
        </p:nvSpPr>
        <p:spPr>
          <a:xfrm>
            <a:off x="260211" y="4256617"/>
            <a:ext cx="6341219" cy="307777"/>
          </a:xfrm>
          <a:prstGeom prst="rect">
            <a:avLst/>
          </a:prstGeom>
          <a:noFill/>
        </p:spPr>
        <p:txBody>
          <a:bodyPr wrap="square">
            <a:spAutoFit/>
          </a:bodyPr>
          <a:lstStyle/>
          <a:p>
            <a:r>
              <a:rPr lang="en-US" sz="1400"/>
              <a:t>numpy.vstack((array1, array2))		creates a 2D array of shape (2,3)</a:t>
            </a:r>
          </a:p>
        </p:txBody>
      </p:sp>
      <mc:AlternateContent xmlns:mc="http://schemas.openxmlformats.org/markup-compatibility/2006" xmlns:p14="http://schemas.microsoft.com/office/powerpoint/2010/main">
        <mc:Choice Requires="p14">
          <p:contentPart p14:bwMode="auto" r:id="rId7">
            <p14:nvContentPartPr>
              <p14:cNvPr id="25" name="Ink 24">
                <a:extLst>
                  <a:ext uri="{FF2B5EF4-FFF2-40B4-BE49-F238E27FC236}">
                    <a16:creationId xmlns:a16="http://schemas.microsoft.com/office/drawing/2014/main" id="{8CDB31D0-37F7-FE6A-9091-FE0127338359}"/>
                  </a:ext>
                </a:extLst>
              </p14:cNvPr>
              <p14:cNvContentPartPr/>
              <p14:nvPr/>
            </p14:nvContentPartPr>
            <p14:xfrm>
              <a:off x="2847503" y="4787031"/>
              <a:ext cx="663480" cy="196560"/>
            </p14:xfrm>
          </p:contentPart>
        </mc:Choice>
        <mc:Fallback xmlns="">
          <p:pic>
            <p:nvPicPr>
              <p:cNvPr id="25" name="Ink 24">
                <a:extLst>
                  <a:ext uri="{FF2B5EF4-FFF2-40B4-BE49-F238E27FC236}">
                    <a16:creationId xmlns:a16="http://schemas.microsoft.com/office/drawing/2014/main" id="{8CDB31D0-37F7-FE6A-9091-FE0127338359}"/>
                  </a:ext>
                </a:extLst>
              </p:cNvPr>
              <p:cNvPicPr/>
              <p:nvPr/>
            </p:nvPicPr>
            <p:blipFill>
              <a:blip r:embed="rId4"/>
              <a:stretch>
                <a:fillRect/>
              </a:stretch>
            </p:blipFill>
            <p:spPr>
              <a:xfrm>
                <a:off x="2838503" y="4778031"/>
                <a:ext cx="681120" cy="214200"/>
              </a:xfrm>
              <a:prstGeom prst="rect">
                <a:avLst/>
              </a:prstGeom>
            </p:spPr>
          </p:pic>
        </mc:Fallback>
      </mc:AlternateContent>
      <p:pic>
        <p:nvPicPr>
          <p:cNvPr id="26" name="Picture 25">
            <a:extLst>
              <a:ext uri="{FF2B5EF4-FFF2-40B4-BE49-F238E27FC236}">
                <a16:creationId xmlns:a16="http://schemas.microsoft.com/office/drawing/2014/main" id="{6E88AE86-9D5E-7687-0784-BF12E1AFF920}"/>
              </a:ext>
            </a:extLst>
          </p:cNvPr>
          <p:cNvPicPr>
            <a:picLocks noChangeAspect="1"/>
          </p:cNvPicPr>
          <p:nvPr/>
        </p:nvPicPr>
        <p:blipFill>
          <a:blip r:embed="rId5"/>
          <a:stretch>
            <a:fillRect/>
          </a:stretch>
        </p:blipFill>
        <p:spPr>
          <a:xfrm>
            <a:off x="285658" y="4651789"/>
            <a:ext cx="734299" cy="400527"/>
          </a:xfrm>
          <a:prstGeom prst="rect">
            <a:avLst/>
          </a:prstGeom>
        </p:spPr>
      </p:pic>
      <p:pic>
        <p:nvPicPr>
          <p:cNvPr id="27" name="Picture 26">
            <a:extLst>
              <a:ext uri="{FF2B5EF4-FFF2-40B4-BE49-F238E27FC236}">
                <a16:creationId xmlns:a16="http://schemas.microsoft.com/office/drawing/2014/main" id="{2FDEEEE6-D6E3-8212-ABE4-5840C1632F3F}"/>
              </a:ext>
            </a:extLst>
          </p:cNvPr>
          <p:cNvPicPr>
            <a:picLocks noChangeAspect="1"/>
          </p:cNvPicPr>
          <p:nvPr/>
        </p:nvPicPr>
        <p:blipFill>
          <a:blip r:embed="rId6"/>
          <a:stretch>
            <a:fillRect/>
          </a:stretch>
        </p:blipFill>
        <p:spPr>
          <a:xfrm>
            <a:off x="1431409" y="4672352"/>
            <a:ext cx="737306" cy="388909"/>
          </a:xfrm>
          <a:prstGeom prst="rect">
            <a:avLst/>
          </a:prstGeom>
        </p:spPr>
      </p:pic>
      <p:pic>
        <p:nvPicPr>
          <p:cNvPr id="28" name="Picture 27">
            <a:extLst>
              <a:ext uri="{FF2B5EF4-FFF2-40B4-BE49-F238E27FC236}">
                <a16:creationId xmlns:a16="http://schemas.microsoft.com/office/drawing/2014/main" id="{59924004-B9BC-3DBE-67A7-27E212E13904}"/>
              </a:ext>
            </a:extLst>
          </p:cNvPr>
          <p:cNvPicPr>
            <a:picLocks noChangeAspect="1"/>
          </p:cNvPicPr>
          <p:nvPr/>
        </p:nvPicPr>
        <p:blipFill>
          <a:blip r:embed="rId5"/>
          <a:stretch>
            <a:fillRect/>
          </a:stretch>
        </p:blipFill>
        <p:spPr>
          <a:xfrm>
            <a:off x="4073551" y="4666542"/>
            <a:ext cx="734299" cy="400527"/>
          </a:xfrm>
          <a:prstGeom prst="rect">
            <a:avLst/>
          </a:prstGeom>
        </p:spPr>
      </p:pic>
      <p:pic>
        <p:nvPicPr>
          <p:cNvPr id="32" name="Picture 31">
            <a:extLst>
              <a:ext uri="{FF2B5EF4-FFF2-40B4-BE49-F238E27FC236}">
                <a16:creationId xmlns:a16="http://schemas.microsoft.com/office/drawing/2014/main" id="{A1690754-F2AE-1E66-E17A-FF9E7C7E04D1}"/>
              </a:ext>
            </a:extLst>
          </p:cNvPr>
          <p:cNvPicPr>
            <a:picLocks noChangeAspect="1"/>
          </p:cNvPicPr>
          <p:nvPr/>
        </p:nvPicPr>
        <p:blipFill>
          <a:blip r:embed="rId6"/>
          <a:stretch>
            <a:fillRect/>
          </a:stretch>
        </p:blipFill>
        <p:spPr>
          <a:xfrm>
            <a:off x="4106409" y="5042664"/>
            <a:ext cx="737306" cy="388909"/>
          </a:xfrm>
          <a:prstGeom prst="rect">
            <a:avLst/>
          </a:prstGeom>
        </p:spPr>
      </p:pic>
    </p:spTree>
    <p:extLst>
      <p:ext uri="{BB962C8B-B14F-4D97-AF65-F5344CB8AC3E}">
        <p14:creationId xmlns:p14="http://schemas.microsoft.com/office/powerpoint/2010/main" val="3388571623"/>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84007BA8-7F22-87A4-C562-442B8F82BBA5}"/>
              </a:ext>
            </a:extLst>
          </p:cNvPr>
          <p:cNvSpPr txBox="1"/>
          <p:nvPr/>
        </p:nvSpPr>
        <p:spPr>
          <a:xfrm>
            <a:off x="243367" y="1127510"/>
            <a:ext cx="3483060" cy="307777"/>
          </a:xfrm>
          <a:prstGeom prst="rect">
            <a:avLst/>
          </a:prstGeom>
          <a:noFill/>
        </p:spPr>
        <p:txBody>
          <a:bodyPr wrap="square" rtlCol="0">
            <a:spAutoFit/>
          </a:bodyPr>
          <a:lstStyle/>
          <a:p>
            <a:r>
              <a:rPr lang="en-US" sz="1400"/>
              <a:t>Now doing the Wilcoxon signed-rank test,</a:t>
            </a:r>
          </a:p>
        </p:txBody>
      </p:sp>
      <p:sp>
        <p:nvSpPr>
          <p:cNvPr id="10" name="Rectangle 9">
            <a:extLst>
              <a:ext uri="{FF2B5EF4-FFF2-40B4-BE49-F238E27FC236}">
                <a16:creationId xmlns:a16="http://schemas.microsoft.com/office/drawing/2014/main" id="{C76719E7-36C1-ED4B-A89C-A38EE16DB541}"/>
              </a:ext>
            </a:extLst>
          </p:cNvPr>
          <p:cNvSpPr/>
          <p:nvPr/>
        </p:nvSpPr>
        <p:spPr>
          <a:xfrm>
            <a:off x="4330563" y="197452"/>
            <a:ext cx="2338717" cy="461665"/>
          </a:xfrm>
          <a:prstGeom prst="rect">
            <a:avLst/>
          </a:prstGeom>
        </p:spPr>
        <p:txBody>
          <a:bodyPr wrap="none">
            <a:spAutoFit/>
          </a:bodyPr>
          <a:lstStyle/>
          <a:p>
            <a:r>
              <a:rPr lang="en-US" sz="2400" b="1" u="sng">
                <a:solidFill>
                  <a:srgbClr val="00B050"/>
                </a:solidFill>
              </a:rPr>
              <a:t>Library: pingouin</a:t>
            </a:r>
          </a:p>
        </p:txBody>
      </p:sp>
      <p:pic>
        <p:nvPicPr>
          <p:cNvPr id="3" name="Picture 2">
            <a:extLst>
              <a:ext uri="{FF2B5EF4-FFF2-40B4-BE49-F238E27FC236}">
                <a16:creationId xmlns:a16="http://schemas.microsoft.com/office/drawing/2014/main" id="{CF162E09-0608-276B-240B-22946A58BE79}"/>
              </a:ext>
            </a:extLst>
          </p:cNvPr>
          <p:cNvPicPr>
            <a:picLocks noChangeAspect="1"/>
          </p:cNvPicPr>
          <p:nvPr/>
        </p:nvPicPr>
        <p:blipFill>
          <a:blip r:embed="rId2"/>
          <a:stretch>
            <a:fillRect/>
          </a:stretch>
        </p:blipFill>
        <p:spPr>
          <a:xfrm>
            <a:off x="365421" y="1652030"/>
            <a:ext cx="1619476" cy="1390844"/>
          </a:xfrm>
          <a:prstGeom prst="rect">
            <a:avLst/>
          </a:prstGeom>
        </p:spPr>
      </p:pic>
      <p:sp>
        <p:nvSpPr>
          <p:cNvPr id="4" name="TextBox 3">
            <a:extLst>
              <a:ext uri="{FF2B5EF4-FFF2-40B4-BE49-F238E27FC236}">
                <a16:creationId xmlns:a16="http://schemas.microsoft.com/office/drawing/2014/main" id="{3CB22D78-0A7D-24DD-5BA1-531BA69163CC}"/>
              </a:ext>
            </a:extLst>
          </p:cNvPr>
          <p:cNvSpPr txBox="1"/>
          <p:nvPr/>
        </p:nvSpPr>
        <p:spPr>
          <a:xfrm>
            <a:off x="243366" y="3429000"/>
            <a:ext cx="5705149" cy="307777"/>
          </a:xfrm>
          <a:prstGeom prst="rect">
            <a:avLst/>
          </a:prstGeom>
          <a:noFill/>
        </p:spPr>
        <p:txBody>
          <a:bodyPr wrap="square" rtlCol="0">
            <a:spAutoFit/>
          </a:bodyPr>
          <a:lstStyle/>
          <a:p>
            <a:r>
              <a:rPr lang="en-US" sz="1400"/>
              <a:t>Testing whether Group2 &gt; Gropu1 by setting alternative = greater,</a:t>
            </a:r>
          </a:p>
        </p:txBody>
      </p:sp>
      <p:pic>
        <p:nvPicPr>
          <p:cNvPr id="5" name="Picture 4">
            <a:extLst>
              <a:ext uri="{FF2B5EF4-FFF2-40B4-BE49-F238E27FC236}">
                <a16:creationId xmlns:a16="http://schemas.microsoft.com/office/drawing/2014/main" id="{C49DB295-2FE3-9659-22B4-7F16FDCA167C}"/>
              </a:ext>
            </a:extLst>
          </p:cNvPr>
          <p:cNvPicPr>
            <a:picLocks noChangeAspect="1"/>
          </p:cNvPicPr>
          <p:nvPr/>
        </p:nvPicPr>
        <p:blipFill>
          <a:blip r:embed="rId3"/>
          <a:stretch>
            <a:fillRect/>
          </a:stretch>
        </p:blipFill>
        <p:spPr>
          <a:xfrm>
            <a:off x="243367" y="3960112"/>
            <a:ext cx="5077534" cy="1076475"/>
          </a:xfrm>
          <a:prstGeom prst="rect">
            <a:avLst/>
          </a:prstGeom>
        </p:spPr>
      </p:pic>
      <p:grpSp>
        <p:nvGrpSpPr>
          <p:cNvPr id="8" name="Group 7">
            <a:extLst>
              <a:ext uri="{FF2B5EF4-FFF2-40B4-BE49-F238E27FC236}">
                <a16:creationId xmlns:a16="http://schemas.microsoft.com/office/drawing/2014/main" id="{5CA90068-9631-FCBE-D093-21B5B7280F07}"/>
              </a:ext>
            </a:extLst>
          </p:cNvPr>
          <p:cNvGrpSpPr/>
          <p:nvPr/>
        </p:nvGrpSpPr>
        <p:grpSpPr>
          <a:xfrm>
            <a:off x="2624295" y="4526148"/>
            <a:ext cx="1051920" cy="1177920"/>
            <a:chOff x="2624295" y="4526148"/>
            <a:chExt cx="1051920" cy="1177920"/>
          </a:xfrm>
        </p:grpSpPr>
        <mc:AlternateContent xmlns:mc="http://schemas.openxmlformats.org/markup-compatibility/2006" xmlns:p14="http://schemas.microsoft.com/office/powerpoint/2010/main">
          <mc:Choice Requires="p14">
            <p:contentPart p14:bwMode="auto" r:id="rId4">
              <p14:nvContentPartPr>
                <p14:cNvPr id="6" name="Ink 5">
                  <a:extLst>
                    <a:ext uri="{FF2B5EF4-FFF2-40B4-BE49-F238E27FC236}">
                      <a16:creationId xmlns:a16="http://schemas.microsoft.com/office/drawing/2014/main" id="{D4082065-068E-7A6A-96E1-DC3FE52615C0}"/>
                    </a:ext>
                  </a:extLst>
                </p14:cNvPr>
                <p14:cNvContentPartPr/>
                <p14:nvPr/>
              </p14:nvContentPartPr>
              <p14:xfrm>
                <a:off x="2624295" y="4526148"/>
                <a:ext cx="611640" cy="775800"/>
              </p14:xfrm>
            </p:contentPart>
          </mc:Choice>
          <mc:Fallback xmlns="">
            <p:pic>
              <p:nvPicPr>
                <p:cNvPr id="6" name="Ink 5">
                  <a:extLst>
                    <a:ext uri="{FF2B5EF4-FFF2-40B4-BE49-F238E27FC236}">
                      <a16:creationId xmlns:a16="http://schemas.microsoft.com/office/drawing/2014/main" id="{D4082065-068E-7A6A-96E1-DC3FE52615C0}"/>
                    </a:ext>
                  </a:extLst>
                </p:cNvPr>
                <p:cNvPicPr/>
                <p:nvPr/>
              </p:nvPicPr>
              <p:blipFill>
                <a:blip r:embed="rId5"/>
                <a:stretch>
                  <a:fillRect/>
                </a:stretch>
              </p:blipFill>
              <p:spPr>
                <a:xfrm>
                  <a:off x="2615295" y="4517508"/>
                  <a:ext cx="629280" cy="79344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7" name="Ink 6">
                  <a:extLst>
                    <a:ext uri="{FF2B5EF4-FFF2-40B4-BE49-F238E27FC236}">
                      <a16:creationId xmlns:a16="http://schemas.microsoft.com/office/drawing/2014/main" id="{2A3BDEB6-2334-3453-1867-B1D62A417397}"/>
                    </a:ext>
                  </a:extLst>
                </p14:cNvPr>
                <p14:cNvContentPartPr/>
                <p14:nvPr/>
              </p14:nvContentPartPr>
              <p14:xfrm>
                <a:off x="3086895" y="5289708"/>
                <a:ext cx="589320" cy="414360"/>
              </p14:xfrm>
            </p:contentPart>
          </mc:Choice>
          <mc:Fallback xmlns="">
            <p:pic>
              <p:nvPicPr>
                <p:cNvPr id="7" name="Ink 6">
                  <a:extLst>
                    <a:ext uri="{FF2B5EF4-FFF2-40B4-BE49-F238E27FC236}">
                      <a16:creationId xmlns:a16="http://schemas.microsoft.com/office/drawing/2014/main" id="{2A3BDEB6-2334-3453-1867-B1D62A417397}"/>
                    </a:ext>
                  </a:extLst>
                </p:cNvPr>
                <p:cNvPicPr/>
                <p:nvPr/>
              </p:nvPicPr>
              <p:blipFill>
                <a:blip r:embed="rId7"/>
                <a:stretch>
                  <a:fillRect/>
                </a:stretch>
              </p:blipFill>
              <p:spPr>
                <a:xfrm>
                  <a:off x="3078255" y="5280708"/>
                  <a:ext cx="606960" cy="432000"/>
                </a:xfrm>
                <a:prstGeom prst="rect">
                  <a:avLst/>
                </a:prstGeom>
              </p:spPr>
            </p:pic>
          </mc:Fallback>
        </mc:AlternateContent>
      </p:grpSp>
      <p:sp>
        <p:nvSpPr>
          <p:cNvPr id="17" name="TextBox 16">
            <a:extLst>
              <a:ext uri="{FF2B5EF4-FFF2-40B4-BE49-F238E27FC236}">
                <a16:creationId xmlns:a16="http://schemas.microsoft.com/office/drawing/2014/main" id="{F1D6549B-DA2E-72BD-387E-53EC56BF0B45}"/>
              </a:ext>
            </a:extLst>
          </p:cNvPr>
          <p:cNvSpPr txBox="1"/>
          <p:nvPr/>
        </p:nvSpPr>
        <p:spPr>
          <a:xfrm>
            <a:off x="4050890" y="5704068"/>
            <a:ext cx="6469626" cy="738664"/>
          </a:xfrm>
          <a:prstGeom prst="rect">
            <a:avLst/>
          </a:prstGeom>
          <a:noFill/>
        </p:spPr>
        <p:txBody>
          <a:bodyPr wrap="square" rtlCol="0">
            <a:spAutoFit/>
          </a:bodyPr>
          <a:lstStyle/>
          <a:p>
            <a:r>
              <a:rPr lang="en-US" sz="1400"/>
              <a:t>customary p-value is p = 1 – 0.875 = 0.125, the probability we’d get W (= T</a:t>
            </a:r>
            <a:r>
              <a:rPr lang="en-US" sz="1400" baseline="30000"/>
              <a:t>-</a:t>
            </a:r>
            <a:r>
              <a:rPr lang="en-US" sz="1400"/>
              <a:t>) as low we do given the Null Hypothesis of equal means.  And so this means there’s 87.5% change the Null Hypothesis is wrong, and Group2 is indeed greater than Group1. </a:t>
            </a:r>
          </a:p>
        </p:txBody>
      </p:sp>
    </p:spTree>
    <p:extLst>
      <p:ext uri="{BB962C8B-B14F-4D97-AF65-F5344CB8AC3E}">
        <p14:creationId xmlns:p14="http://schemas.microsoft.com/office/powerpoint/2010/main" val="1956624926"/>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5FE4D54-6645-A93A-D880-ADFB11E1772F}"/>
              </a:ext>
            </a:extLst>
          </p:cNvPr>
          <p:cNvPicPr>
            <a:picLocks noChangeAspect="1"/>
          </p:cNvPicPr>
          <p:nvPr/>
        </p:nvPicPr>
        <p:blipFill>
          <a:blip r:embed="rId2"/>
          <a:stretch>
            <a:fillRect/>
          </a:stretch>
        </p:blipFill>
        <p:spPr>
          <a:xfrm>
            <a:off x="5358562" y="3326186"/>
            <a:ext cx="6735115" cy="1819529"/>
          </a:xfrm>
          <a:prstGeom prst="rect">
            <a:avLst/>
          </a:prstGeom>
        </p:spPr>
      </p:pic>
      <p:sp>
        <p:nvSpPr>
          <p:cNvPr id="9" name="TextBox 8">
            <a:extLst>
              <a:ext uri="{FF2B5EF4-FFF2-40B4-BE49-F238E27FC236}">
                <a16:creationId xmlns:a16="http://schemas.microsoft.com/office/drawing/2014/main" id="{84007BA8-7F22-87A4-C562-442B8F82BBA5}"/>
              </a:ext>
            </a:extLst>
          </p:cNvPr>
          <p:cNvSpPr txBox="1"/>
          <p:nvPr/>
        </p:nvSpPr>
        <p:spPr>
          <a:xfrm>
            <a:off x="243367" y="1127510"/>
            <a:ext cx="3483060" cy="738664"/>
          </a:xfrm>
          <a:prstGeom prst="rect">
            <a:avLst/>
          </a:prstGeom>
          <a:noFill/>
        </p:spPr>
        <p:txBody>
          <a:bodyPr wrap="square" rtlCol="0">
            <a:spAutoFit/>
          </a:bodyPr>
          <a:lstStyle/>
          <a:p>
            <a:r>
              <a:rPr lang="en-US" sz="1400"/>
              <a:t>Now testing to see whether getting Flue is correlated in some sense with Number of Shots.  So we have this datatable,</a:t>
            </a:r>
          </a:p>
        </p:txBody>
      </p:sp>
      <p:sp>
        <p:nvSpPr>
          <p:cNvPr id="10" name="Rectangle 9">
            <a:extLst>
              <a:ext uri="{FF2B5EF4-FFF2-40B4-BE49-F238E27FC236}">
                <a16:creationId xmlns:a16="http://schemas.microsoft.com/office/drawing/2014/main" id="{C76719E7-36C1-ED4B-A89C-A38EE16DB541}"/>
              </a:ext>
            </a:extLst>
          </p:cNvPr>
          <p:cNvSpPr/>
          <p:nvPr/>
        </p:nvSpPr>
        <p:spPr>
          <a:xfrm>
            <a:off x="4330563" y="197452"/>
            <a:ext cx="2338717" cy="461665"/>
          </a:xfrm>
          <a:prstGeom prst="rect">
            <a:avLst/>
          </a:prstGeom>
        </p:spPr>
        <p:txBody>
          <a:bodyPr wrap="none">
            <a:spAutoFit/>
          </a:bodyPr>
          <a:lstStyle/>
          <a:p>
            <a:r>
              <a:rPr lang="en-US" sz="2400" b="1" u="sng">
                <a:solidFill>
                  <a:srgbClr val="00B050"/>
                </a:solidFill>
              </a:rPr>
              <a:t>Library: pingouin</a:t>
            </a:r>
          </a:p>
        </p:txBody>
      </p:sp>
      <p:pic>
        <p:nvPicPr>
          <p:cNvPr id="11" name="Picture 10">
            <a:extLst>
              <a:ext uri="{FF2B5EF4-FFF2-40B4-BE49-F238E27FC236}">
                <a16:creationId xmlns:a16="http://schemas.microsoft.com/office/drawing/2014/main" id="{CFA666CB-88AC-A401-482B-0D681860422C}"/>
              </a:ext>
            </a:extLst>
          </p:cNvPr>
          <p:cNvPicPr>
            <a:picLocks noChangeAspect="1"/>
          </p:cNvPicPr>
          <p:nvPr/>
        </p:nvPicPr>
        <p:blipFill>
          <a:blip r:embed="rId3"/>
          <a:stretch>
            <a:fillRect/>
          </a:stretch>
        </p:blipFill>
        <p:spPr>
          <a:xfrm>
            <a:off x="343422" y="2300491"/>
            <a:ext cx="1641475" cy="2473325"/>
          </a:xfrm>
          <a:prstGeom prst="rect">
            <a:avLst/>
          </a:prstGeom>
        </p:spPr>
      </p:pic>
      <p:pic>
        <p:nvPicPr>
          <p:cNvPr id="12" name="Picture 11">
            <a:extLst>
              <a:ext uri="{FF2B5EF4-FFF2-40B4-BE49-F238E27FC236}">
                <a16:creationId xmlns:a16="http://schemas.microsoft.com/office/drawing/2014/main" id="{7743A9A3-DCCB-9CBC-2E29-73F6EDD2A122}"/>
              </a:ext>
            </a:extLst>
          </p:cNvPr>
          <p:cNvPicPr>
            <a:picLocks noChangeAspect="1"/>
          </p:cNvPicPr>
          <p:nvPr/>
        </p:nvPicPr>
        <p:blipFill>
          <a:blip r:embed="rId4"/>
          <a:stretch>
            <a:fillRect/>
          </a:stretch>
        </p:blipFill>
        <p:spPr>
          <a:xfrm>
            <a:off x="343422" y="5730489"/>
            <a:ext cx="5752578" cy="253007"/>
          </a:xfrm>
          <a:prstGeom prst="rect">
            <a:avLst/>
          </a:prstGeom>
        </p:spPr>
      </p:pic>
      <p:sp>
        <p:nvSpPr>
          <p:cNvPr id="13" name="TextBox 12">
            <a:extLst>
              <a:ext uri="{FF2B5EF4-FFF2-40B4-BE49-F238E27FC236}">
                <a16:creationId xmlns:a16="http://schemas.microsoft.com/office/drawing/2014/main" id="{CC15C2CA-EA15-3B33-32FD-A6EEA7FBDE0D}"/>
              </a:ext>
            </a:extLst>
          </p:cNvPr>
          <p:cNvSpPr txBox="1"/>
          <p:nvPr/>
        </p:nvSpPr>
        <p:spPr>
          <a:xfrm>
            <a:off x="251081" y="5145715"/>
            <a:ext cx="3896014" cy="307777"/>
          </a:xfrm>
          <a:prstGeom prst="rect">
            <a:avLst/>
          </a:prstGeom>
          <a:noFill/>
        </p:spPr>
        <p:txBody>
          <a:bodyPr wrap="square" rtlCol="0">
            <a:spAutoFit/>
          </a:bodyPr>
          <a:lstStyle/>
          <a:p>
            <a:r>
              <a:rPr lang="en-US" sz="1400"/>
              <a:t>gonna do chi2 test for independence.  So we run,</a:t>
            </a:r>
          </a:p>
        </p:txBody>
      </p:sp>
      <p:pic>
        <p:nvPicPr>
          <p:cNvPr id="14" name="Picture 13">
            <a:extLst>
              <a:ext uri="{FF2B5EF4-FFF2-40B4-BE49-F238E27FC236}">
                <a16:creationId xmlns:a16="http://schemas.microsoft.com/office/drawing/2014/main" id="{C1DEAA6D-BEEE-3C63-98C0-C4DCD8637C7B}"/>
              </a:ext>
            </a:extLst>
          </p:cNvPr>
          <p:cNvPicPr>
            <a:picLocks noChangeAspect="1"/>
          </p:cNvPicPr>
          <p:nvPr/>
        </p:nvPicPr>
        <p:blipFill>
          <a:blip r:embed="rId5"/>
          <a:stretch>
            <a:fillRect/>
          </a:stretch>
        </p:blipFill>
        <p:spPr>
          <a:xfrm>
            <a:off x="5346816" y="1866174"/>
            <a:ext cx="1811068" cy="1173197"/>
          </a:xfrm>
          <a:prstGeom prst="rect">
            <a:avLst/>
          </a:prstGeom>
        </p:spPr>
      </p:pic>
      <p:pic>
        <p:nvPicPr>
          <p:cNvPr id="15" name="Picture 14">
            <a:extLst>
              <a:ext uri="{FF2B5EF4-FFF2-40B4-BE49-F238E27FC236}">
                <a16:creationId xmlns:a16="http://schemas.microsoft.com/office/drawing/2014/main" id="{9CEE602F-F5C8-E696-1ACB-07C45F2832D4}"/>
              </a:ext>
            </a:extLst>
          </p:cNvPr>
          <p:cNvPicPr>
            <a:picLocks noChangeAspect="1"/>
          </p:cNvPicPr>
          <p:nvPr/>
        </p:nvPicPr>
        <p:blipFill>
          <a:blip r:embed="rId6"/>
          <a:stretch>
            <a:fillRect/>
          </a:stretch>
        </p:blipFill>
        <p:spPr>
          <a:xfrm>
            <a:off x="7744852" y="1821224"/>
            <a:ext cx="2876951" cy="1257475"/>
          </a:xfrm>
          <a:prstGeom prst="rect">
            <a:avLst/>
          </a:prstGeom>
        </p:spPr>
      </p:pic>
      <mc:AlternateContent xmlns:mc="http://schemas.openxmlformats.org/markup-compatibility/2006" xmlns:p14="http://schemas.microsoft.com/office/powerpoint/2010/main">
        <mc:Choice Requires="p14">
          <p:contentPart p14:bwMode="auto" r:id="rId7">
            <p14:nvContentPartPr>
              <p14:cNvPr id="16" name="Ink 15">
                <a:extLst>
                  <a:ext uri="{FF2B5EF4-FFF2-40B4-BE49-F238E27FC236}">
                    <a16:creationId xmlns:a16="http://schemas.microsoft.com/office/drawing/2014/main" id="{A9DD1B82-04BC-418F-9460-B59F2923453D}"/>
                  </a:ext>
                </a:extLst>
              </p14:cNvPr>
              <p14:cNvContentPartPr/>
              <p14:nvPr/>
            </p14:nvContentPartPr>
            <p14:xfrm>
              <a:off x="4147095" y="3487908"/>
              <a:ext cx="2215080" cy="2391840"/>
            </p14:xfrm>
          </p:contentPart>
        </mc:Choice>
        <mc:Fallback xmlns="">
          <p:pic>
            <p:nvPicPr>
              <p:cNvPr id="16" name="Ink 15">
                <a:extLst>
                  <a:ext uri="{FF2B5EF4-FFF2-40B4-BE49-F238E27FC236}">
                    <a16:creationId xmlns:a16="http://schemas.microsoft.com/office/drawing/2014/main" id="{A9DD1B82-04BC-418F-9460-B59F2923453D}"/>
                  </a:ext>
                </a:extLst>
              </p:cNvPr>
              <p:cNvPicPr/>
              <p:nvPr/>
            </p:nvPicPr>
            <p:blipFill>
              <a:blip r:embed="rId8"/>
              <a:stretch>
                <a:fillRect/>
              </a:stretch>
            </p:blipFill>
            <p:spPr>
              <a:xfrm>
                <a:off x="4138095" y="3479268"/>
                <a:ext cx="2232720" cy="240948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8" name="Ink 17">
                <a:extLst>
                  <a:ext uri="{FF2B5EF4-FFF2-40B4-BE49-F238E27FC236}">
                    <a16:creationId xmlns:a16="http://schemas.microsoft.com/office/drawing/2014/main" id="{42CD2053-F89A-59A7-48E7-415BA93C4C9A}"/>
                  </a:ext>
                </a:extLst>
              </p14:cNvPr>
              <p14:cNvContentPartPr/>
              <p14:nvPr/>
            </p14:nvContentPartPr>
            <p14:xfrm>
              <a:off x="8079687" y="3657600"/>
              <a:ext cx="2343600" cy="591100"/>
            </p14:xfrm>
          </p:contentPart>
        </mc:Choice>
        <mc:Fallback xmlns="">
          <p:pic>
            <p:nvPicPr>
              <p:cNvPr id="18" name="Ink 17">
                <a:extLst>
                  <a:ext uri="{FF2B5EF4-FFF2-40B4-BE49-F238E27FC236}">
                    <a16:creationId xmlns:a16="http://schemas.microsoft.com/office/drawing/2014/main" id="{42CD2053-F89A-59A7-48E7-415BA93C4C9A}"/>
                  </a:ext>
                </a:extLst>
              </p:cNvPr>
              <p:cNvPicPr/>
              <p:nvPr/>
            </p:nvPicPr>
            <p:blipFill>
              <a:blip r:embed="rId10"/>
              <a:stretch>
                <a:fillRect/>
              </a:stretch>
            </p:blipFill>
            <p:spPr>
              <a:xfrm>
                <a:off x="8071047" y="3648960"/>
                <a:ext cx="2361240" cy="608739"/>
              </a:xfrm>
              <a:prstGeom prst="rect">
                <a:avLst/>
              </a:prstGeom>
            </p:spPr>
          </p:pic>
        </mc:Fallback>
      </mc:AlternateContent>
      <p:sp>
        <p:nvSpPr>
          <p:cNvPr id="19" name="TextBox 18">
            <a:extLst>
              <a:ext uri="{FF2B5EF4-FFF2-40B4-BE49-F238E27FC236}">
                <a16:creationId xmlns:a16="http://schemas.microsoft.com/office/drawing/2014/main" id="{34725B86-8771-1FC5-22DA-305E7D5EEA87}"/>
              </a:ext>
            </a:extLst>
          </p:cNvPr>
          <p:cNvSpPr txBox="1"/>
          <p:nvPr/>
        </p:nvSpPr>
        <p:spPr>
          <a:xfrm>
            <a:off x="5346816" y="1189065"/>
            <a:ext cx="6147094" cy="523220"/>
          </a:xfrm>
          <a:prstGeom prst="rect">
            <a:avLst/>
          </a:prstGeom>
          <a:noFill/>
        </p:spPr>
        <p:txBody>
          <a:bodyPr wrap="square" rtlCol="0">
            <a:spAutoFit/>
          </a:bodyPr>
          <a:lstStyle/>
          <a:p>
            <a:r>
              <a:rPr lang="en-US" sz="1400"/>
              <a:t>and we get the contingency tables and statistics.  The stuff circled in red is all I know about.</a:t>
            </a:r>
          </a:p>
        </p:txBody>
      </p:sp>
    </p:spTree>
    <p:extLst>
      <p:ext uri="{BB962C8B-B14F-4D97-AF65-F5344CB8AC3E}">
        <p14:creationId xmlns:p14="http://schemas.microsoft.com/office/powerpoint/2010/main" val="3613174965"/>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84007BA8-7F22-87A4-C562-442B8F82BBA5}"/>
              </a:ext>
            </a:extLst>
          </p:cNvPr>
          <p:cNvSpPr txBox="1"/>
          <p:nvPr/>
        </p:nvSpPr>
        <p:spPr>
          <a:xfrm>
            <a:off x="243365" y="1127510"/>
            <a:ext cx="11319370" cy="523220"/>
          </a:xfrm>
          <a:prstGeom prst="rect">
            <a:avLst/>
          </a:prstGeom>
          <a:noFill/>
        </p:spPr>
        <p:txBody>
          <a:bodyPr wrap="square" rtlCol="0">
            <a:spAutoFit/>
          </a:bodyPr>
          <a:lstStyle/>
          <a:p>
            <a:r>
              <a:rPr lang="en-US" sz="1400"/>
              <a:t>This is an interesting program that we can use to come up with best fit parameters for models that don’t necessarily lend themselves to linear regression.  First we have to </a:t>
            </a:r>
            <a:r>
              <a:rPr lang="en-US" sz="1400" b="1"/>
              <a:t>pip install lmfit</a:t>
            </a:r>
            <a:r>
              <a:rPr lang="en-US" sz="1400"/>
              <a:t>.   That’s a l as in lamb, by the way. </a:t>
            </a:r>
          </a:p>
        </p:txBody>
      </p:sp>
      <p:sp>
        <p:nvSpPr>
          <p:cNvPr id="10" name="Rectangle 9">
            <a:extLst>
              <a:ext uri="{FF2B5EF4-FFF2-40B4-BE49-F238E27FC236}">
                <a16:creationId xmlns:a16="http://schemas.microsoft.com/office/drawing/2014/main" id="{C76719E7-36C1-ED4B-A89C-A38EE16DB541}"/>
              </a:ext>
            </a:extLst>
          </p:cNvPr>
          <p:cNvSpPr/>
          <p:nvPr/>
        </p:nvSpPr>
        <p:spPr>
          <a:xfrm>
            <a:off x="4330563" y="197452"/>
            <a:ext cx="1823897" cy="461665"/>
          </a:xfrm>
          <a:prstGeom prst="rect">
            <a:avLst/>
          </a:prstGeom>
        </p:spPr>
        <p:txBody>
          <a:bodyPr wrap="none">
            <a:spAutoFit/>
          </a:bodyPr>
          <a:lstStyle/>
          <a:p>
            <a:r>
              <a:rPr lang="en-US" sz="2400" b="1" u="sng">
                <a:solidFill>
                  <a:srgbClr val="0066FF"/>
                </a:solidFill>
              </a:rPr>
              <a:t>Library: lmfit</a:t>
            </a:r>
          </a:p>
        </p:txBody>
      </p:sp>
      <p:sp>
        <p:nvSpPr>
          <p:cNvPr id="2" name="TextBox 1">
            <a:extLst>
              <a:ext uri="{FF2B5EF4-FFF2-40B4-BE49-F238E27FC236}">
                <a16:creationId xmlns:a16="http://schemas.microsoft.com/office/drawing/2014/main" id="{2CC6EF9D-AAB1-7EF3-285F-CB523FFF67BB}"/>
              </a:ext>
            </a:extLst>
          </p:cNvPr>
          <p:cNvSpPr txBox="1"/>
          <p:nvPr/>
        </p:nvSpPr>
        <p:spPr>
          <a:xfrm>
            <a:off x="243364" y="1899773"/>
            <a:ext cx="6295087" cy="369332"/>
          </a:xfrm>
          <a:prstGeom prst="rect">
            <a:avLst/>
          </a:prstGeom>
          <a:noFill/>
        </p:spPr>
        <p:txBody>
          <a:bodyPr wrap="square" rtlCol="0">
            <a:spAutoFit/>
          </a:bodyPr>
          <a:lstStyle/>
          <a:p>
            <a:r>
              <a:rPr lang="en-US" b="1"/>
              <a:t>from lmfit import Parameters, Minimizer, report_fit</a:t>
            </a:r>
          </a:p>
        </p:txBody>
      </p:sp>
      <p:sp>
        <p:nvSpPr>
          <p:cNvPr id="3" name="TextBox 2">
            <a:extLst>
              <a:ext uri="{FF2B5EF4-FFF2-40B4-BE49-F238E27FC236}">
                <a16:creationId xmlns:a16="http://schemas.microsoft.com/office/drawing/2014/main" id="{767BE6EB-2980-5DD2-2905-DBC05C59EE0D}"/>
              </a:ext>
            </a:extLst>
          </p:cNvPr>
          <p:cNvSpPr txBox="1"/>
          <p:nvPr/>
        </p:nvSpPr>
        <p:spPr>
          <a:xfrm>
            <a:off x="243365" y="2648908"/>
            <a:ext cx="2224532" cy="338554"/>
          </a:xfrm>
          <a:prstGeom prst="rect">
            <a:avLst/>
          </a:prstGeom>
          <a:noFill/>
        </p:spPr>
        <p:txBody>
          <a:bodyPr wrap="square" rtlCol="0">
            <a:spAutoFit/>
          </a:bodyPr>
          <a:lstStyle/>
          <a:p>
            <a:r>
              <a:rPr lang="en-US" sz="1600"/>
              <a:t>params = Parameters()</a:t>
            </a:r>
          </a:p>
        </p:txBody>
      </p:sp>
      <mc:AlternateContent xmlns:mc="http://schemas.openxmlformats.org/markup-compatibility/2006" xmlns:p14="http://schemas.microsoft.com/office/powerpoint/2010/main">
        <mc:Choice Requires="p14">
          <p:contentPart p14:bwMode="auto" r:id="rId2">
            <p14:nvContentPartPr>
              <p14:cNvPr id="4" name="Ink 3">
                <a:extLst>
                  <a:ext uri="{FF2B5EF4-FFF2-40B4-BE49-F238E27FC236}">
                    <a16:creationId xmlns:a16="http://schemas.microsoft.com/office/drawing/2014/main" id="{E9C63EB4-2823-C08D-E605-06532CF08EF5}"/>
                  </a:ext>
                </a:extLst>
              </p14:cNvPr>
              <p14:cNvContentPartPr/>
              <p14:nvPr/>
            </p14:nvContentPartPr>
            <p14:xfrm>
              <a:off x="2467897" y="2767065"/>
              <a:ext cx="518040" cy="51120"/>
            </p14:xfrm>
          </p:contentPart>
        </mc:Choice>
        <mc:Fallback xmlns="">
          <p:pic>
            <p:nvPicPr>
              <p:cNvPr id="4" name="Ink 3">
                <a:extLst>
                  <a:ext uri="{FF2B5EF4-FFF2-40B4-BE49-F238E27FC236}">
                    <a16:creationId xmlns:a16="http://schemas.microsoft.com/office/drawing/2014/main" id="{E9C63EB4-2823-C08D-E605-06532CF08EF5}"/>
                  </a:ext>
                </a:extLst>
              </p:cNvPr>
              <p:cNvPicPr/>
              <p:nvPr/>
            </p:nvPicPr>
            <p:blipFill>
              <a:blip r:embed="rId3"/>
              <a:stretch>
                <a:fillRect/>
              </a:stretch>
            </p:blipFill>
            <p:spPr>
              <a:xfrm>
                <a:off x="2458897" y="2758425"/>
                <a:ext cx="535680" cy="68760"/>
              </a:xfrm>
              <a:prstGeom prst="rect">
                <a:avLst/>
              </a:prstGeom>
            </p:spPr>
          </p:pic>
        </mc:Fallback>
      </mc:AlternateContent>
      <p:sp>
        <p:nvSpPr>
          <p:cNvPr id="5" name="TextBox 4">
            <a:extLst>
              <a:ext uri="{FF2B5EF4-FFF2-40B4-BE49-F238E27FC236}">
                <a16:creationId xmlns:a16="http://schemas.microsoft.com/office/drawing/2014/main" id="{F8C20BAB-FB08-BEAE-4208-B612FDC08E91}"/>
              </a:ext>
            </a:extLst>
          </p:cNvPr>
          <p:cNvSpPr txBox="1"/>
          <p:nvPr/>
        </p:nvSpPr>
        <p:spPr>
          <a:xfrm>
            <a:off x="3354513" y="2611987"/>
            <a:ext cx="8268928" cy="584775"/>
          </a:xfrm>
          <a:prstGeom prst="rect">
            <a:avLst/>
          </a:prstGeom>
          <a:noFill/>
        </p:spPr>
        <p:txBody>
          <a:bodyPr wrap="square" rtlCol="0">
            <a:spAutoFit/>
          </a:bodyPr>
          <a:lstStyle/>
          <a:p>
            <a:r>
              <a:rPr lang="en-US" sz="1600"/>
              <a:t>instantiates a Parameters class, kind of like a dictionary, to which you can add the parameter objects you’re going to try to optimize.  </a:t>
            </a:r>
          </a:p>
        </p:txBody>
      </p:sp>
      <p:sp>
        <p:nvSpPr>
          <p:cNvPr id="6" name="TextBox 5">
            <a:extLst>
              <a:ext uri="{FF2B5EF4-FFF2-40B4-BE49-F238E27FC236}">
                <a16:creationId xmlns:a16="http://schemas.microsoft.com/office/drawing/2014/main" id="{B997926D-AAFA-7777-14AD-41078ED67D91}"/>
              </a:ext>
            </a:extLst>
          </p:cNvPr>
          <p:cNvSpPr txBox="1"/>
          <p:nvPr/>
        </p:nvSpPr>
        <p:spPr>
          <a:xfrm>
            <a:off x="243365" y="3441057"/>
            <a:ext cx="2657151" cy="338554"/>
          </a:xfrm>
          <a:prstGeom prst="rect">
            <a:avLst/>
          </a:prstGeom>
          <a:noFill/>
        </p:spPr>
        <p:txBody>
          <a:bodyPr wrap="square" rtlCol="0">
            <a:spAutoFit/>
          </a:bodyPr>
          <a:lstStyle/>
          <a:p>
            <a:r>
              <a:rPr lang="en-US" sz="1600"/>
              <a:t>params.add(“a”, value = a_0)</a:t>
            </a:r>
          </a:p>
        </p:txBody>
      </p:sp>
      <mc:AlternateContent xmlns:mc="http://schemas.openxmlformats.org/markup-compatibility/2006" xmlns:p14="http://schemas.microsoft.com/office/powerpoint/2010/main">
        <mc:Choice Requires="p14">
          <p:contentPart p14:bwMode="auto" r:id="rId4">
            <p14:nvContentPartPr>
              <p14:cNvPr id="7" name="Ink 6">
                <a:extLst>
                  <a:ext uri="{FF2B5EF4-FFF2-40B4-BE49-F238E27FC236}">
                    <a16:creationId xmlns:a16="http://schemas.microsoft.com/office/drawing/2014/main" id="{40EBEDDC-69AD-89CB-964F-5CF553B83876}"/>
                  </a:ext>
                </a:extLst>
              </p14:cNvPr>
              <p14:cNvContentPartPr/>
              <p14:nvPr/>
            </p14:nvContentPartPr>
            <p14:xfrm>
              <a:off x="2985937" y="3610119"/>
              <a:ext cx="518040" cy="51120"/>
            </p14:xfrm>
          </p:contentPart>
        </mc:Choice>
        <mc:Fallback xmlns="">
          <p:pic>
            <p:nvPicPr>
              <p:cNvPr id="7" name="Ink 6">
                <a:extLst>
                  <a:ext uri="{FF2B5EF4-FFF2-40B4-BE49-F238E27FC236}">
                    <a16:creationId xmlns:a16="http://schemas.microsoft.com/office/drawing/2014/main" id="{40EBEDDC-69AD-89CB-964F-5CF553B83876}"/>
                  </a:ext>
                </a:extLst>
              </p:cNvPr>
              <p:cNvPicPr/>
              <p:nvPr/>
            </p:nvPicPr>
            <p:blipFill>
              <a:blip r:embed="rId3"/>
              <a:stretch>
                <a:fillRect/>
              </a:stretch>
            </p:blipFill>
            <p:spPr>
              <a:xfrm>
                <a:off x="2976937" y="3601479"/>
                <a:ext cx="535680" cy="68760"/>
              </a:xfrm>
              <a:prstGeom prst="rect">
                <a:avLst/>
              </a:prstGeom>
            </p:spPr>
          </p:pic>
        </mc:Fallback>
      </mc:AlternateContent>
      <p:sp>
        <p:nvSpPr>
          <p:cNvPr id="8" name="TextBox 7">
            <a:extLst>
              <a:ext uri="{FF2B5EF4-FFF2-40B4-BE49-F238E27FC236}">
                <a16:creationId xmlns:a16="http://schemas.microsoft.com/office/drawing/2014/main" id="{24DC881D-D4FB-D4A0-F133-7EABE4C08571}"/>
              </a:ext>
            </a:extLst>
          </p:cNvPr>
          <p:cNvSpPr txBox="1"/>
          <p:nvPr/>
        </p:nvSpPr>
        <p:spPr>
          <a:xfrm>
            <a:off x="3814915" y="3429000"/>
            <a:ext cx="7659330" cy="1323439"/>
          </a:xfrm>
          <a:prstGeom prst="rect">
            <a:avLst/>
          </a:prstGeom>
          <a:noFill/>
        </p:spPr>
        <p:txBody>
          <a:bodyPr wrap="square" rtlCol="0">
            <a:spAutoFit/>
          </a:bodyPr>
          <a:lstStyle/>
          <a:p>
            <a:r>
              <a:rPr lang="en-US" sz="1600"/>
              <a:t>this will add the parameter object ‘a’ to the params ‘dictionary’.  a_0, the initial guess for its optimal value, is a property of the object.  There is an option argument, </a:t>
            </a:r>
            <a:r>
              <a:rPr lang="en-US" sz="1600" b="1"/>
              <a:t>vary = True/False</a:t>
            </a:r>
            <a:r>
              <a:rPr lang="en-US" sz="1600"/>
              <a:t> with which can specify whether this parameter is to be optimized or not.  There is another set of arguments, </a:t>
            </a:r>
            <a:r>
              <a:rPr lang="en-US" sz="1600" b="1"/>
              <a:t>min = a_min</a:t>
            </a:r>
            <a:r>
              <a:rPr lang="en-US" sz="1600"/>
              <a:t>, </a:t>
            </a:r>
            <a:r>
              <a:rPr lang="en-US" sz="1600" b="1"/>
              <a:t>max = a_max</a:t>
            </a:r>
            <a:r>
              <a:rPr lang="en-US" sz="1600"/>
              <a:t>, which specify the range over which </a:t>
            </a:r>
            <a:r>
              <a:rPr lang="en-US" sz="1600" i="1"/>
              <a:t>a</a:t>
            </a:r>
            <a:r>
              <a:rPr lang="en-US" sz="1600"/>
              <a:t> is allowed to be varied.</a:t>
            </a:r>
          </a:p>
        </p:txBody>
      </p:sp>
      <p:sp>
        <p:nvSpPr>
          <p:cNvPr id="11" name="TextBox 10">
            <a:extLst>
              <a:ext uri="{FF2B5EF4-FFF2-40B4-BE49-F238E27FC236}">
                <a16:creationId xmlns:a16="http://schemas.microsoft.com/office/drawing/2014/main" id="{A186F8EA-F07A-58D3-5EFB-68B5CC410202}"/>
              </a:ext>
            </a:extLst>
          </p:cNvPr>
          <p:cNvSpPr txBox="1"/>
          <p:nvPr/>
        </p:nvSpPr>
        <p:spPr>
          <a:xfrm>
            <a:off x="247475" y="4958774"/>
            <a:ext cx="1378958" cy="338554"/>
          </a:xfrm>
          <a:prstGeom prst="rect">
            <a:avLst/>
          </a:prstGeom>
          <a:noFill/>
        </p:spPr>
        <p:txBody>
          <a:bodyPr wrap="square" rtlCol="0">
            <a:spAutoFit/>
          </a:bodyPr>
          <a:lstStyle/>
          <a:p>
            <a:r>
              <a:rPr lang="en-US" sz="1600"/>
              <a:t>params[“a”]</a:t>
            </a:r>
          </a:p>
        </p:txBody>
      </p:sp>
      <mc:AlternateContent xmlns:mc="http://schemas.openxmlformats.org/markup-compatibility/2006" xmlns:p14="http://schemas.microsoft.com/office/powerpoint/2010/main">
        <mc:Choice Requires="p14">
          <p:contentPart p14:bwMode="auto" r:id="rId5">
            <p14:nvContentPartPr>
              <p14:cNvPr id="12" name="Ink 11">
                <a:extLst>
                  <a:ext uri="{FF2B5EF4-FFF2-40B4-BE49-F238E27FC236}">
                    <a16:creationId xmlns:a16="http://schemas.microsoft.com/office/drawing/2014/main" id="{A0FE7EB8-98F4-F02C-8FDE-7573DEC6DDF7}"/>
                  </a:ext>
                </a:extLst>
              </p14:cNvPr>
              <p14:cNvContentPartPr/>
              <p14:nvPr/>
            </p14:nvContentPartPr>
            <p14:xfrm>
              <a:off x="1626433" y="5076931"/>
              <a:ext cx="518040" cy="51120"/>
            </p14:xfrm>
          </p:contentPart>
        </mc:Choice>
        <mc:Fallback xmlns="">
          <p:pic>
            <p:nvPicPr>
              <p:cNvPr id="12" name="Ink 11">
                <a:extLst>
                  <a:ext uri="{FF2B5EF4-FFF2-40B4-BE49-F238E27FC236}">
                    <a16:creationId xmlns:a16="http://schemas.microsoft.com/office/drawing/2014/main" id="{A0FE7EB8-98F4-F02C-8FDE-7573DEC6DDF7}"/>
                  </a:ext>
                </a:extLst>
              </p:cNvPr>
              <p:cNvPicPr/>
              <p:nvPr/>
            </p:nvPicPr>
            <p:blipFill>
              <a:blip r:embed="rId6"/>
              <a:stretch>
                <a:fillRect/>
              </a:stretch>
            </p:blipFill>
            <p:spPr>
              <a:xfrm>
                <a:off x="1617433" y="5067931"/>
                <a:ext cx="535680" cy="68760"/>
              </a:xfrm>
              <a:prstGeom prst="rect">
                <a:avLst/>
              </a:prstGeom>
            </p:spPr>
          </p:pic>
        </mc:Fallback>
      </mc:AlternateContent>
      <p:sp>
        <p:nvSpPr>
          <p:cNvPr id="13" name="TextBox 12">
            <a:extLst>
              <a:ext uri="{FF2B5EF4-FFF2-40B4-BE49-F238E27FC236}">
                <a16:creationId xmlns:a16="http://schemas.microsoft.com/office/drawing/2014/main" id="{6B6FC59D-88E6-375F-6610-BF4686FBE844}"/>
              </a:ext>
            </a:extLst>
          </p:cNvPr>
          <p:cNvSpPr txBox="1"/>
          <p:nvPr/>
        </p:nvSpPr>
        <p:spPr>
          <a:xfrm>
            <a:off x="2472006" y="4958774"/>
            <a:ext cx="5515897" cy="338554"/>
          </a:xfrm>
          <a:prstGeom prst="rect">
            <a:avLst/>
          </a:prstGeom>
          <a:noFill/>
        </p:spPr>
        <p:txBody>
          <a:bodyPr wrap="square" rtlCol="0">
            <a:spAutoFit/>
          </a:bodyPr>
          <a:lstStyle/>
          <a:p>
            <a:r>
              <a:rPr lang="en-US" sz="1600"/>
              <a:t>this will return the parameter </a:t>
            </a:r>
            <a:r>
              <a:rPr lang="en-US" sz="1600" i="1"/>
              <a:t>object</a:t>
            </a:r>
            <a:r>
              <a:rPr lang="en-US" sz="1600"/>
              <a:t> “a”.  </a:t>
            </a:r>
          </a:p>
        </p:txBody>
      </p:sp>
      <p:sp>
        <p:nvSpPr>
          <p:cNvPr id="17" name="TextBox 16">
            <a:extLst>
              <a:ext uri="{FF2B5EF4-FFF2-40B4-BE49-F238E27FC236}">
                <a16:creationId xmlns:a16="http://schemas.microsoft.com/office/drawing/2014/main" id="{ECD79984-FC9B-DE52-8ACB-EB38AD27833B}"/>
              </a:ext>
            </a:extLst>
          </p:cNvPr>
          <p:cNvSpPr txBox="1"/>
          <p:nvPr/>
        </p:nvSpPr>
        <p:spPr>
          <a:xfrm>
            <a:off x="243365" y="5605659"/>
            <a:ext cx="1926762" cy="338554"/>
          </a:xfrm>
          <a:prstGeom prst="rect">
            <a:avLst/>
          </a:prstGeom>
          <a:noFill/>
        </p:spPr>
        <p:txBody>
          <a:bodyPr wrap="square" rtlCol="0">
            <a:spAutoFit/>
          </a:bodyPr>
          <a:lstStyle/>
          <a:p>
            <a:r>
              <a:rPr lang="en-US" sz="1600"/>
              <a:t>params[“a”].value</a:t>
            </a:r>
          </a:p>
        </p:txBody>
      </p:sp>
      <mc:AlternateContent xmlns:mc="http://schemas.openxmlformats.org/markup-compatibility/2006" xmlns:p14="http://schemas.microsoft.com/office/powerpoint/2010/main">
        <mc:Choice Requires="p14">
          <p:contentPart p14:bwMode="auto" r:id="rId7">
            <p14:nvContentPartPr>
              <p14:cNvPr id="18" name="Ink 17">
                <a:extLst>
                  <a:ext uri="{FF2B5EF4-FFF2-40B4-BE49-F238E27FC236}">
                    <a16:creationId xmlns:a16="http://schemas.microsoft.com/office/drawing/2014/main" id="{AB4F6780-D36B-1330-472E-AC7B86BD18FD}"/>
                  </a:ext>
                </a:extLst>
              </p14:cNvPr>
              <p14:cNvContentPartPr/>
              <p14:nvPr/>
            </p14:nvContentPartPr>
            <p14:xfrm>
              <a:off x="2208877" y="5756468"/>
              <a:ext cx="518040" cy="51120"/>
            </p14:xfrm>
          </p:contentPart>
        </mc:Choice>
        <mc:Fallback xmlns="">
          <p:pic>
            <p:nvPicPr>
              <p:cNvPr id="18" name="Ink 17">
                <a:extLst>
                  <a:ext uri="{FF2B5EF4-FFF2-40B4-BE49-F238E27FC236}">
                    <a16:creationId xmlns:a16="http://schemas.microsoft.com/office/drawing/2014/main" id="{AB4F6780-D36B-1330-472E-AC7B86BD18FD}"/>
                  </a:ext>
                </a:extLst>
              </p:cNvPr>
              <p:cNvPicPr/>
              <p:nvPr/>
            </p:nvPicPr>
            <p:blipFill>
              <a:blip r:embed="rId6"/>
              <a:stretch>
                <a:fillRect/>
              </a:stretch>
            </p:blipFill>
            <p:spPr>
              <a:xfrm>
                <a:off x="2199877" y="5747468"/>
                <a:ext cx="535680" cy="68760"/>
              </a:xfrm>
              <a:prstGeom prst="rect">
                <a:avLst/>
              </a:prstGeom>
            </p:spPr>
          </p:pic>
        </mc:Fallback>
      </mc:AlternateContent>
      <p:sp>
        <p:nvSpPr>
          <p:cNvPr id="19" name="TextBox 18">
            <a:extLst>
              <a:ext uri="{FF2B5EF4-FFF2-40B4-BE49-F238E27FC236}">
                <a16:creationId xmlns:a16="http://schemas.microsoft.com/office/drawing/2014/main" id="{256A157A-78C3-E428-B20D-9EEAC0C6A26C}"/>
              </a:ext>
            </a:extLst>
          </p:cNvPr>
          <p:cNvSpPr txBox="1"/>
          <p:nvPr/>
        </p:nvSpPr>
        <p:spPr>
          <a:xfrm>
            <a:off x="2985937" y="5605659"/>
            <a:ext cx="6729374" cy="830997"/>
          </a:xfrm>
          <a:prstGeom prst="rect">
            <a:avLst/>
          </a:prstGeom>
          <a:noFill/>
        </p:spPr>
        <p:txBody>
          <a:bodyPr wrap="square" rtlCol="0">
            <a:spAutoFit/>
          </a:bodyPr>
          <a:lstStyle/>
          <a:p>
            <a:r>
              <a:rPr lang="en-US" sz="1600"/>
              <a:t>this will return the parameter object “a”s value.  But this doesn’t get updated when the minimization program is run.  So can’t use this to access the optimal values.  </a:t>
            </a:r>
          </a:p>
        </p:txBody>
      </p:sp>
    </p:spTree>
    <p:extLst>
      <p:ext uri="{BB962C8B-B14F-4D97-AF65-F5344CB8AC3E}">
        <p14:creationId xmlns:p14="http://schemas.microsoft.com/office/powerpoint/2010/main" val="3251130723"/>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84007BA8-7F22-87A4-C562-442B8F82BBA5}"/>
              </a:ext>
            </a:extLst>
          </p:cNvPr>
          <p:cNvSpPr txBox="1"/>
          <p:nvPr/>
        </p:nvSpPr>
        <p:spPr>
          <a:xfrm>
            <a:off x="243365" y="989861"/>
            <a:ext cx="11319370" cy="523220"/>
          </a:xfrm>
          <a:prstGeom prst="rect">
            <a:avLst/>
          </a:prstGeom>
          <a:noFill/>
        </p:spPr>
        <p:txBody>
          <a:bodyPr wrap="square" rtlCol="0">
            <a:spAutoFit/>
          </a:bodyPr>
          <a:lstStyle/>
          <a:p>
            <a:r>
              <a:rPr lang="en-US" sz="1400"/>
              <a:t>This is an interesting program that we can use to come up with best fit parameters for models that don’t necessarily lend themselves to linear regression.  First we have to </a:t>
            </a:r>
            <a:r>
              <a:rPr lang="en-US" sz="1400" b="1"/>
              <a:t>pip install lmfit</a:t>
            </a:r>
            <a:r>
              <a:rPr lang="en-US" sz="1400"/>
              <a:t>.   That’s a l as in lamb, by the way. </a:t>
            </a:r>
          </a:p>
        </p:txBody>
      </p:sp>
      <p:sp>
        <p:nvSpPr>
          <p:cNvPr id="10" name="Rectangle 9">
            <a:extLst>
              <a:ext uri="{FF2B5EF4-FFF2-40B4-BE49-F238E27FC236}">
                <a16:creationId xmlns:a16="http://schemas.microsoft.com/office/drawing/2014/main" id="{C76719E7-36C1-ED4B-A89C-A38EE16DB541}"/>
              </a:ext>
            </a:extLst>
          </p:cNvPr>
          <p:cNvSpPr/>
          <p:nvPr/>
        </p:nvSpPr>
        <p:spPr>
          <a:xfrm>
            <a:off x="4330563" y="197452"/>
            <a:ext cx="1823897" cy="461665"/>
          </a:xfrm>
          <a:prstGeom prst="rect">
            <a:avLst/>
          </a:prstGeom>
        </p:spPr>
        <p:txBody>
          <a:bodyPr wrap="none">
            <a:spAutoFit/>
          </a:bodyPr>
          <a:lstStyle/>
          <a:p>
            <a:r>
              <a:rPr lang="en-US" sz="2400" b="1" u="sng">
                <a:solidFill>
                  <a:srgbClr val="0066FF"/>
                </a:solidFill>
              </a:rPr>
              <a:t>Library: lmfit</a:t>
            </a:r>
          </a:p>
        </p:txBody>
      </p:sp>
      <p:sp>
        <p:nvSpPr>
          <p:cNvPr id="20" name="TextBox 19">
            <a:extLst>
              <a:ext uri="{FF2B5EF4-FFF2-40B4-BE49-F238E27FC236}">
                <a16:creationId xmlns:a16="http://schemas.microsoft.com/office/drawing/2014/main" id="{F7BA1091-7872-EBD3-8924-14AC701E38ED}"/>
              </a:ext>
            </a:extLst>
          </p:cNvPr>
          <p:cNvSpPr txBox="1"/>
          <p:nvPr/>
        </p:nvSpPr>
        <p:spPr>
          <a:xfrm>
            <a:off x="322023" y="1891892"/>
            <a:ext cx="4594105" cy="338554"/>
          </a:xfrm>
          <a:prstGeom prst="rect">
            <a:avLst/>
          </a:prstGeom>
          <a:noFill/>
        </p:spPr>
        <p:txBody>
          <a:bodyPr wrap="square" rtlCol="0">
            <a:spAutoFit/>
          </a:bodyPr>
          <a:lstStyle/>
          <a:p>
            <a:r>
              <a:rPr lang="en-US" sz="1600"/>
              <a:t>mini = Minimizer(residual, params, fcn_args = (X,Y))</a:t>
            </a:r>
          </a:p>
        </p:txBody>
      </p:sp>
      <mc:AlternateContent xmlns:mc="http://schemas.openxmlformats.org/markup-compatibility/2006" xmlns:p14="http://schemas.microsoft.com/office/powerpoint/2010/main">
        <mc:Choice Requires="p14">
          <p:contentPart p14:bwMode="auto" r:id="rId3">
            <p14:nvContentPartPr>
              <p14:cNvPr id="21" name="Ink 20">
                <a:extLst>
                  <a:ext uri="{FF2B5EF4-FFF2-40B4-BE49-F238E27FC236}">
                    <a16:creationId xmlns:a16="http://schemas.microsoft.com/office/drawing/2014/main" id="{D8348191-E668-582E-E588-9AC7648215AF}"/>
                  </a:ext>
                </a:extLst>
              </p14:cNvPr>
              <p14:cNvContentPartPr/>
              <p14:nvPr/>
            </p14:nvContentPartPr>
            <p14:xfrm>
              <a:off x="5062149" y="2035609"/>
              <a:ext cx="518040" cy="51120"/>
            </p14:xfrm>
          </p:contentPart>
        </mc:Choice>
        <mc:Fallback xmlns="">
          <p:pic>
            <p:nvPicPr>
              <p:cNvPr id="21" name="Ink 20">
                <a:extLst>
                  <a:ext uri="{FF2B5EF4-FFF2-40B4-BE49-F238E27FC236}">
                    <a16:creationId xmlns:a16="http://schemas.microsoft.com/office/drawing/2014/main" id="{D8348191-E668-582E-E588-9AC7648215AF}"/>
                  </a:ext>
                </a:extLst>
              </p:cNvPr>
              <p:cNvPicPr/>
              <p:nvPr/>
            </p:nvPicPr>
            <p:blipFill>
              <a:blip r:embed="rId4"/>
              <a:stretch>
                <a:fillRect/>
              </a:stretch>
            </p:blipFill>
            <p:spPr>
              <a:xfrm>
                <a:off x="5053149" y="2026609"/>
                <a:ext cx="535680" cy="68760"/>
              </a:xfrm>
              <a:prstGeom prst="rect">
                <a:avLst/>
              </a:prstGeom>
            </p:spPr>
          </p:pic>
        </mc:Fallback>
      </mc:AlternateContent>
      <p:sp>
        <p:nvSpPr>
          <p:cNvPr id="22" name="TextBox 21">
            <a:extLst>
              <a:ext uri="{FF2B5EF4-FFF2-40B4-BE49-F238E27FC236}">
                <a16:creationId xmlns:a16="http://schemas.microsoft.com/office/drawing/2014/main" id="{777AC298-3FD4-E5DF-C66D-8404678251DC}"/>
              </a:ext>
            </a:extLst>
          </p:cNvPr>
          <p:cNvSpPr txBox="1"/>
          <p:nvPr/>
        </p:nvSpPr>
        <p:spPr>
          <a:xfrm>
            <a:off x="5830527" y="1873317"/>
            <a:ext cx="6196766" cy="1077218"/>
          </a:xfrm>
          <a:prstGeom prst="rect">
            <a:avLst/>
          </a:prstGeom>
          <a:noFill/>
        </p:spPr>
        <p:txBody>
          <a:bodyPr wrap="square" rtlCol="0">
            <a:spAutoFit/>
          </a:bodyPr>
          <a:lstStyle/>
          <a:p>
            <a:r>
              <a:rPr lang="en-US" sz="1600"/>
              <a:t>this takes as arguments a residual function, the previous params object, and the data to be fit: (X,Y).  The residual function should take params, x, and y as arguments, and return the residual between the model output f(x) and y.  So probably something like:</a:t>
            </a:r>
          </a:p>
        </p:txBody>
      </p:sp>
      <p:sp>
        <p:nvSpPr>
          <p:cNvPr id="6" name="TextBox 5">
            <a:extLst>
              <a:ext uri="{FF2B5EF4-FFF2-40B4-BE49-F238E27FC236}">
                <a16:creationId xmlns:a16="http://schemas.microsoft.com/office/drawing/2014/main" id="{029B8CE0-9DBC-D31C-B81F-2F1115813DEE}"/>
              </a:ext>
            </a:extLst>
          </p:cNvPr>
          <p:cNvSpPr txBox="1"/>
          <p:nvPr/>
        </p:nvSpPr>
        <p:spPr>
          <a:xfrm>
            <a:off x="5830528" y="3119727"/>
            <a:ext cx="3824750" cy="861774"/>
          </a:xfrm>
          <a:prstGeom prst="rect">
            <a:avLst/>
          </a:prstGeom>
          <a:noFill/>
        </p:spPr>
        <p:txBody>
          <a:bodyPr wrap="square" rtlCol="0">
            <a:spAutoFit/>
          </a:bodyPr>
          <a:lstStyle/>
          <a:p>
            <a:r>
              <a:rPr lang="en-US" sz="1600"/>
              <a:t>def model(params,x):</a:t>
            </a:r>
          </a:p>
          <a:p>
            <a:r>
              <a:rPr lang="en-US" sz="1600"/>
              <a:t>     m, b = params[“m”], params[“b”]</a:t>
            </a:r>
          </a:p>
          <a:p>
            <a:r>
              <a:rPr lang="en-US" sz="1600"/>
              <a:t>     return m*x + b</a:t>
            </a:r>
          </a:p>
        </p:txBody>
      </p:sp>
      <p:sp>
        <p:nvSpPr>
          <p:cNvPr id="7" name="TextBox 6">
            <a:extLst>
              <a:ext uri="{FF2B5EF4-FFF2-40B4-BE49-F238E27FC236}">
                <a16:creationId xmlns:a16="http://schemas.microsoft.com/office/drawing/2014/main" id="{111C2D90-0BC9-5F7E-B443-E88A3BC2C84D}"/>
              </a:ext>
            </a:extLst>
          </p:cNvPr>
          <p:cNvSpPr txBox="1"/>
          <p:nvPr/>
        </p:nvSpPr>
        <p:spPr>
          <a:xfrm>
            <a:off x="5830527" y="4114847"/>
            <a:ext cx="3824750" cy="584775"/>
          </a:xfrm>
          <a:prstGeom prst="rect">
            <a:avLst/>
          </a:prstGeom>
          <a:noFill/>
        </p:spPr>
        <p:txBody>
          <a:bodyPr wrap="square" rtlCol="0">
            <a:spAutoFit/>
          </a:bodyPr>
          <a:lstStyle/>
          <a:p>
            <a:r>
              <a:rPr lang="en-US" sz="1600"/>
              <a:t>def residual(params,x,y):</a:t>
            </a:r>
          </a:p>
          <a:p>
            <a:r>
              <a:rPr lang="en-US" sz="1600"/>
              <a:t>     return model(params,x)-y</a:t>
            </a:r>
          </a:p>
        </p:txBody>
      </p:sp>
      <p:sp>
        <p:nvSpPr>
          <p:cNvPr id="2" name="TextBox 1">
            <a:extLst>
              <a:ext uri="{FF2B5EF4-FFF2-40B4-BE49-F238E27FC236}">
                <a16:creationId xmlns:a16="http://schemas.microsoft.com/office/drawing/2014/main" id="{AB895597-D850-27C4-E8E8-1E05EEF62234}"/>
              </a:ext>
            </a:extLst>
          </p:cNvPr>
          <p:cNvSpPr txBox="1"/>
          <p:nvPr/>
        </p:nvSpPr>
        <p:spPr>
          <a:xfrm>
            <a:off x="322023" y="4740895"/>
            <a:ext cx="4259705" cy="1815882"/>
          </a:xfrm>
          <a:prstGeom prst="rect">
            <a:avLst/>
          </a:prstGeom>
          <a:noFill/>
        </p:spPr>
        <p:txBody>
          <a:bodyPr wrap="square" rtlCol="0">
            <a:spAutoFit/>
          </a:bodyPr>
          <a:lstStyle/>
          <a:p>
            <a:r>
              <a:rPr lang="en-US" sz="1600"/>
              <a:t>If want to do something like L2 regularization, then you can return an array instead.  Then Minimizer will minimize residual**2 + l2_penalty_sqr**2, added up for every term.  You might want to divide alpha by the number of terms in the X_train, so as not to be effectively multiplying l2_penalty_sqr**2 by len(X_train).</a:t>
            </a:r>
          </a:p>
        </p:txBody>
      </p:sp>
      <p:sp>
        <p:nvSpPr>
          <p:cNvPr id="3" name="TextBox 2">
            <a:extLst>
              <a:ext uri="{FF2B5EF4-FFF2-40B4-BE49-F238E27FC236}">
                <a16:creationId xmlns:a16="http://schemas.microsoft.com/office/drawing/2014/main" id="{3BD3290B-FD42-CCF5-6D32-33221CFF80FE}"/>
              </a:ext>
            </a:extLst>
          </p:cNvPr>
          <p:cNvSpPr txBox="1"/>
          <p:nvPr/>
        </p:nvSpPr>
        <p:spPr>
          <a:xfrm>
            <a:off x="5830526" y="5041290"/>
            <a:ext cx="5453559" cy="1077218"/>
          </a:xfrm>
          <a:prstGeom prst="rect">
            <a:avLst/>
          </a:prstGeom>
          <a:noFill/>
        </p:spPr>
        <p:txBody>
          <a:bodyPr wrap="square" rtlCol="0">
            <a:spAutoFit/>
          </a:bodyPr>
          <a:lstStyle/>
          <a:p>
            <a:r>
              <a:rPr lang="en-US" sz="1600"/>
              <a:t>def residual(params,x,y,alpha):</a:t>
            </a:r>
          </a:p>
          <a:p>
            <a:r>
              <a:rPr lang="en-US" sz="1600"/>
              <a:t>     residual = model(params,x)-y</a:t>
            </a:r>
          </a:p>
          <a:p>
            <a:r>
              <a:rPr lang="en-US" sz="1600"/>
              <a:t>     l2_penalty_sqr =  alpha**(0.5)*params[“m”]</a:t>
            </a:r>
          </a:p>
          <a:p>
            <a:r>
              <a:rPr lang="en-US" sz="1600"/>
              <a:t>     return numpy.append(residual, l2_penalty_sqr)</a:t>
            </a:r>
          </a:p>
        </p:txBody>
      </p:sp>
      <mc:AlternateContent xmlns:mc="http://schemas.openxmlformats.org/markup-compatibility/2006" xmlns:p14="http://schemas.microsoft.com/office/powerpoint/2010/main">
        <mc:Choice Requires="p14">
          <p:contentPart p14:bwMode="auto" r:id="rId5">
            <p14:nvContentPartPr>
              <p14:cNvPr id="4" name="Ink 3">
                <a:extLst>
                  <a:ext uri="{FF2B5EF4-FFF2-40B4-BE49-F238E27FC236}">
                    <a16:creationId xmlns:a16="http://schemas.microsoft.com/office/drawing/2014/main" id="{082440AB-C4DF-C1E9-A83F-DD4A12A0A897}"/>
                  </a:ext>
                </a:extLst>
              </p14:cNvPr>
              <p14:cNvContentPartPr/>
              <p14:nvPr/>
            </p14:nvContentPartPr>
            <p14:xfrm>
              <a:off x="4523323" y="5244365"/>
              <a:ext cx="1030680" cy="244800"/>
            </p14:xfrm>
          </p:contentPart>
        </mc:Choice>
        <mc:Fallback xmlns="">
          <p:pic>
            <p:nvPicPr>
              <p:cNvPr id="4" name="Ink 3">
                <a:extLst>
                  <a:ext uri="{FF2B5EF4-FFF2-40B4-BE49-F238E27FC236}">
                    <a16:creationId xmlns:a16="http://schemas.microsoft.com/office/drawing/2014/main" id="{082440AB-C4DF-C1E9-A83F-DD4A12A0A897}"/>
                  </a:ext>
                </a:extLst>
              </p:cNvPr>
              <p:cNvPicPr/>
              <p:nvPr/>
            </p:nvPicPr>
            <p:blipFill>
              <a:blip r:embed="rId6"/>
              <a:stretch>
                <a:fillRect/>
              </a:stretch>
            </p:blipFill>
            <p:spPr>
              <a:xfrm>
                <a:off x="4514323" y="5235365"/>
                <a:ext cx="1048320" cy="262440"/>
              </a:xfrm>
              <a:prstGeom prst="rect">
                <a:avLst/>
              </a:prstGeom>
            </p:spPr>
          </p:pic>
        </mc:Fallback>
      </mc:AlternateContent>
      <p:sp>
        <p:nvSpPr>
          <p:cNvPr id="5" name="TextBox 4">
            <a:extLst>
              <a:ext uri="{FF2B5EF4-FFF2-40B4-BE49-F238E27FC236}">
                <a16:creationId xmlns:a16="http://schemas.microsoft.com/office/drawing/2014/main" id="{59DE30BD-A40C-1F56-870A-3FD4B7DD21B3}"/>
              </a:ext>
            </a:extLst>
          </p:cNvPr>
          <p:cNvSpPr txBox="1"/>
          <p:nvPr/>
        </p:nvSpPr>
        <p:spPr>
          <a:xfrm>
            <a:off x="977471" y="3111694"/>
            <a:ext cx="3513672" cy="830997"/>
          </a:xfrm>
          <a:prstGeom prst="rect">
            <a:avLst/>
          </a:prstGeom>
          <a:noFill/>
        </p:spPr>
        <p:txBody>
          <a:bodyPr wrap="square" rtlCol="0">
            <a:spAutoFit/>
          </a:bodyPr>
          <a:lstStyle/>
          <a:p>
            <a:r>
              <a:rPr lang="en-US" sz="1600"/>
              <a:t>If want to just return a constant, then have to do 0*x+b, so that the object returned is an array the same size as x.</a:t>
            </a:r>
          </a:p>
        </p:txBody>
      </p:sp>
      <mc:AlternateContent xmlns:mc="http://schemas.openxmlformats.org/markup-compatibility/2006" xmlns:p14="http://schemas.microsoft.com/office/powerpoint/2010/main">
        <mc:Choice Requires="p14">
          <p:contentPart p14:bwMode="auto" r:id="rId7">
            <p14:nvContentPartPr>
              <p14:cNvPr id="8" name="Ink 7">
                <a:extLst>
                  <a:ext uri="{FF2B5EF4-FFF2-40B4-BE49-F238E27FC236}">
                    <a16:creationId xmlns:a16="http://schemas.microsoft.com/office/drawing/2014/main" id="{1B8C5B95-5BA2-2595-CA05-CA01EAA114E6}"/>
                  </a:ext>
                </a:extLst>
              </p14:cNvPr>
              <p14:cNvContentPartPr/>
              <p14:nvPr/>
            </p14:nvContentPartPr>
            <p14:xfrm>
              <a:off x="4491143" y="3404793"/>
              <a:ext cx="1030680" cy="244800"/>
            </p14:xfrm>
          </p:contentPart>
        </mc:Choice>
        <mc:Fallback xmlns="">
          <p:pic>
            <p:nvPicPr>
              <p:cNvPr id="8" name="Ink 7">
                <a:extLst>
                  <a:ext uri="{FF2B5EF4-FFF2-40B4-BE49-F238E27FC236}">
                    <a16:creationId xmlns:a16="http://schemas.microsoft.com/office/drawing/2014/main" id="{1B8C5B95-5BA2-2595-CA05-CA01EAA114E6}"/>
                  </a:ext>
                </a:extLst>
              </p:cNvPr>
              <p:cNvPicPr/>
              <p:nvPr/>
            </p:nvPicPr>
            <p:blipFill>
              <a:blip r:embed="rId8"/>
              <a:stretch>
                <a:fillRect/>
              </a:stretch>
            </p:blipFill>
            <p:spPr>
              <a:xfrm>
                <a:off x="4482143" y="3395806"/>
                <a:ext cx="1048320" cy="262414"/>
              </a:xfrm>
              <a:prstGeom prst="rect">
                <a:avLst/>
              </a:prstGeom>
            </p:spPr>
          </p:pic>
        </mc:Fallback>
      </mc:AlternateContent>
    </p:spTree>
    <p:extLst>
      <p:ext uri="{BB962C8B-B14F-4D97-AF65-F5344CB8AC3E}">
        <p14:creationId xmlns:p14="http://schemas.microsoft.com/office/powerpoint/2010/main" val="4275825480"/>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7BC19C-6F7C-1302-2069-3011FFFB6267}"/>
            </a:ext>
          </a:extLst>
        </p:cNvPr>
        <p:cNvGrpSpPr/>
        <p:nvPr/>
      </p:nvGrpSpPr>
      <p:grpSpPr>
        <a:xfrm>
          <a:off x="0" y="0"/>
          <a:ext cx="0" cy="0"/>
          <a:chOff x="0" y="0"/>
          <a:chExt cx="0" cy="0"/>
        </a:xfrm>
      </p:grpSpPr>
      <p:sp>
        <p:nvSpPr>
          <p:cNvPr id="9" name="TextBox 8">
            <a:extLst>
              <a:ext uri="{FF2B5EF4-FFF2-40B4-BE49-F238E27FC236}">
                <a16:creationId xmlns:a16="http://schemas.microsoft.com/office/drawing/2014/main" id="{DDB1B953-AB5A-9DBE-DC15-F356F1DFBEAE}"/>
              </a:ext>
            </a:extLst>
          </p:cNvPr>
          <p:cNvSpPr txBox="1"/>
          <p:nvPr/>
        </p:nvSpPr>
        <p:spPr>
          <a:xfrm>
            <a:off x="243365" y="989861"/>
            <a:ext cx="11319370" cy="523220"/>
          </a:xfrm>
          <a:prstGeom prst="rect">
            <a:avLst/>
          </a:prstGeom>
          <a:noFill/>
        </p:spPr>
        <p:txBody>
          <a:bodyPr wrap="square" rtlCol="0">
            <a:spAutoFit/>
          </a:bodyPr>
          <a:lstStyle/>
          <a:p>
            <a:r>
              <a:rPr lang="en-US" sz="1400"/>
              <a:t>This is an interesting program that we can use to come up with best fit parameters for models that don’t necessarily lend themselves to linear regression.  First we have to </a:t>
            </a:r>
            <a:r>
              <a:rPr lang="en-US" sz="1400" b="1"/>
              <a:t>pip install lmfit</a:t>
            </a:r>
            <a:r>
              <a:rPr lang="en-US" sz="1400"/>
              <a:t>.   That’s a l as in lamb, by the way. </a:t>
            </a:r>
          </a:p>
        </p:txBody>
      </p:sp>
      <p:sp>
        <p:nvSpPr>
          <p:cNvPr id="10" name="Rectangle 9">
            <a:extLst>
              <a:ext uri="{FF2B5EF4-FFF2-40B4-BE49-F238E27FC236}">
                <a16:creationId xmlns:a16="http://schemas.microsoft.com/office/drawing/2014/main" id="{A23CB4D0-D603-9FD4-CB4F-B14E6AC47127}"/>
              </a:ext>
            </a:extLst>
          </p:cNvPr>
          <p:cNvSpPr/>
          <p:nvPr/>
        </p:nvSpPr>
        <p:spPr>
          <a:xfrm>
            <a:off x="4330563" y="197452"/>
            <a:ext cx="1823897" cy="461665"/>
          </a:xfrm>
          <a:prstGeom prst="rect">
            <a:avLst/>
          </a:prstGeom>
        </p:spPr>
        <p:txBody>
          <a:bodyPr wrap="none">
            <a:spAutoFit/>
          </a:bodyPr>
          <a:lstStyle/>
          <a:p>
            <a:r>
              <a:rPr lang="en-US" sz="2400" b="1" u="sng">
                <a:solidFill>
                  <a:srgbClr val="0066FF"/>
                </a:solidFill>
              </a:rPr>
              <a:t>Library: lmfit</a:t>
            </a:r>
          </a:p>
        </p:txBody>
      </p:sp>
      <p:sp>
        <p:nvSpPr>
          <p:cNvPr id="8" name="TextBox 7">
            <a:extLst>
              <a:ext uri="{FF2B5EF4-FFF2-40B4-BE49-F238E27FC236}">
                <a16:creationId xmlns:a16="http://schemas.microsoft.com/office/drawing/2014/main" id="{5EABC2FB-DDBB-3FA6-11B7-B28989C3115B}"/>
              </a:ext>
            </a:extLst>
          </p:cNvPr>
          <p:cNvSpPr txBox="1"/>
          <p:nvPr/>
        </p:nvSpPr>
        <p:spPr>
          <a:xfrm>
            <a:off x="243365" y="2028943"/>
            <a:ext cx="3935345" cy="338554"/>
          </a:xfrm>
          <a:prstGeom prst="rect">
            <a:avLst/>
          </a:prstGeom>
          <a:noFill/>
        </p:spPr>
        <p:txBody>
          <a:bodyPr wrap="square" rtlCol="0">
            <a:spAutoFit/>
          </a:bodyPr>
          <a:lstStyle/>
          <a:p>
            <a:r>
              <a:rPr lang="en-US" sz="1600"/>
              <a:t>result = mini.minimize(method = “leastsq”)</a:t>
            </a:r>
          </a:p>
        </p:txBody>
      </p:sp>
      <mc:AlternateContent xmlns:mc="http://schemas.openxmlformats.org/markup-compatibility/2006" xmlns:p14="http://schemas.microsoft.com/office/powerpoint/2010/main">
        <mc:Choice Requires="p14">
          <p:contentPart p14:bwMode="auto" r:id="rId3">
            <p14:nvContentPartPr>
              <p14:cNvPr id="11" name="Ink 10">
                <a:extLst>
                  <a:ext uri="{FF2B5EF4-FFF2-40B4-BE49-F238E27FC236}">
                    <a16:creationId xmlns:a16="http://schemas.microsoft.com/office/drawing/2014/main" id="{DAAE3B36-8778-0D95-A21A-5AFB301849FA}"/>
                  </a:ext>
                </a:extLst>
              </p14:cNvPr>
              <p14:cNvContentPartPr/>
              <p14:nvPr/>
            </p14:nvContentPartPr>
            <p14:xfrm>
              <a:off x="4234949" y="2172660"/>
              <a:ext cx="518040" cy="51120"/>
            </p14:xfrm>
          </p:contentPart>
        </mc:Choice>
        <mc:Fallback xmlns="">
          <p:pic>
            <p:nvPicPr>
              <p:cNvPr id="11" name="Ink 10">
                <a:extLst>
                  <a:ext uri="{FF2B5EF4-FFF2-40B4-BE49-F238E27FC236}">
                    <a16:creationId xmlns:a16="http://schemas.microsoft.com/office/drawing/2014/main" id="{DAAE3B36-8778-0D95-A21A-5AFB301849FA}"/>
                  </a:ext>
                </a:extLst>
              </p:cNvPr>
              <p:cNvPicPr/>
              <p:nvPr/>
            </p:nvPicPr>
            <p:blipFill>
              <a:blip r:embed="rId4"/>
              <a:stretch>
                <a:fillRect/>
              </a:stretch>
            </p:blipFill>
            <p:spPr>
              <a:xfrm>
                <a:off x="4225949" y="2163660"/>
                <a:ext cx="535680" cy="68760"/>
              </a:xfrm>
              <a:prstGeom prst="rect">
                <a:avLst/>
              </a:prstGeom>
            </p:spPr>
          </p:pic>
        </mc:Fallback>
      </mc:AlternateContent>
      <p:sp>
        <p:nvSpPr>
          <p:cNvPr id="12" name="TextBox 11">
            <a:extLst>
              <a:ext uri="{FF2B5EF4-FFF2-40B4-BE49-F238E27FC236}">
                <a16:creationId xmlns:a16="http://schemas.microsoft.com/office/drawing/2014/main" id="{3ED97799-594C-40E3-69BE-2842EE972705}"/>
              </a:ext>
            </a:extLst>
          </p:cNvPr>
          <p:cNvSpPr txBox="1"/>
          <p:nvPr/>
        </p:nvSpPr>
        <p:spPr>
          <a:xfrm>
            <a:off x="5242511" y="1988866"/>
            <a:ext cx="6196766" cy="584775"/>
          </a:xfrm>
          <a:prstGeom prst="rect">
            <a:avLst/>
          </a:prstGeom>
          <a:noFill/>
        </p:spPr>
        <p:txBody>
          <a:bodyPr wrap="square" rtlCol="0">
            <a:spAutoFit/>
          </a:bodyPr>
          <a:lstStyle/>
          <a:p>
            <a:r>
              <a:rPr lang="en-US" sz="1600"/>
              <a:t>now we execute the minimization routine.  We also specify how we’re employing the residual to minimize the error.  The default is “leastsq”.  </a:t>
            </a:r>
          </a:p>
        </p:txBody>
      </p:sp>
      <p:sp>
        <p:nvSpPr>
          <p:cNvPr id="13" name="TextBox 12">
            <a:extLst>
              <a:ext uri="{FF2B5EF4-FFF2-40B4-BE49-F238E27FC236}">
                <a16:creationId xmlns:a16="http://schemas.microsoft.com/office/drawing/2014/main" id="{F6006D5A-DE0F-5087-781F-3646C44F6BE8}"/>
              </a:ext>
            </a:extLst>
          </p:cNvPr>
          <p:cNvSpPr txBox="1"/>
          <p:nvPr/>
        </p:nvSpPr>
        <p:spPr>
          <a:xfrm>
            <a:off x="243366" y="2915569"/>
            <a:ext cx="1713254" cy="338554"/>
          </a:xfrm>
          <a:prstGeom prst="rect">
            <a:avLst/>
          </a:prstGeom>
          <a:noFill/>
        </p:spPr>
        <p:txBody>
          <a:bodyPr wrap="square" rtlCol="0">
            <a:spAutoFit/>
          </a:bodyPr>
          <a:lstStyle/>
          <a:p>
            <a:r>
              <a:rPr lang="en-US" sz="1600"/>
              <a:t>result.params</a:t>
            </a:r>
          </a:p>
        </p:txBody>
      </p:sp>
      <mc:AlternateContent xmlns:mc="http://schemas.openxmlformats.org/markup-compatibility/2006" xmlns:p14="http://schemas.microsoft.com/office/powerpoint/2010/main">
        <mc:Choice Requires="p14">
          <p:contentPart p14:bwMode="auto" r:id="rId5">
            <p14:nvContentPartPr>
              <p14:cNvPr id="17" name="Ink 16">
                <a:extLst>
                  <a:ext uri="{FF2B5EF4-FFF2-40B4-BE49-F238E27FC236}">
                    <a16:creationId xmlns:a16="http://schemas.microsoft.com/office/drawing/2014/main" id="{6C819639-EB6D-01CE-4E3C-DF9893B8D672}"/>
                  </a:ext>
                </a:extLst>
              </p14:cNvPr>
              <p14:cNvContentPartPr/>
              <p14:nvPr/>
            </p14:nvContentPartPr>
            <p14:xfrm>
              <a:off x="1952017" y="3059286"/>
              <a:ext cx="518040" cy="51120"/>
            </p14:xfrm>
          </p:contentPart>
        </mc:Choice>
        <mc:Fallback xmlns="">
          <p:pic>
            <p:nvPicPr>
              <p:cNvPr id="17" name="Ink 16">
                <a:extLst>
                  <a:ext uri="{FF2B5EF4-FFF2-40B4-BE49-F238E27FC236}">
                    <a16:creationId xmlns:a16="http://schemas.microsoft.com/office/drawing/2014/main" id="{6C819639-EB6D-01CE-4E3C-DF9893B8D672}"/>
                  </a:ext>
                </a:extLst>
              </p:cNvPr>
              <p:cNvPicPr/>
              <p:nvPr/>
            </p:nvPicPr>
            <p:blipFill>
              <a:blip r:embed="rId4"/>
              <a:stretch>
                <a:fillRect/>
              </a:stretch>
            </p:blipFill>
            <p:spPr>
              <a:xfrm>
                <a:off x="1943017" y="3050286"/>
                <a:ext cx="535680" cy="68760"/>
              </a:xfrm>
              <a:prstGeom prst="rect">
                <a:avLst/>
              </a:prstGeom>
            </p:spPr>
          </p:pic>
        </mc:Fallback>
      </mc:AlternateContent>
      <p:sp>
        <p:nvSpPr>
          <p:cNvPr id="18" name="TextBox 17">
            <a:extLst>
              <a:ext uri="{FF2B5EF4-FFF2-40B4-BE49-F238E27FC236}">
                <a16:creationId xmlns:a16="http://schemas.microsoft.com/office/drawing/2014/main" id="{4849A3AD-38A3-FE34-F356-F981D9FE7B79}"/>
              </a:ext>
            </a:extLst>
          </p:cNvPr>
          <p:cNvSpPr txBox="1"/>
          <p:nvPr/>
        </p:nvSpPr>
        <p:spPr>
          <a:xfrm>
            <a:off x="2843996" y="2913525"/>
            <a:ext cx="3438817" cy="338554"/>
          </a:xfrm>
          <a:prstGeom prst="rect">
            <a:avLst/>
          </a:prstGeom>
          <a:noFill/>
        </p:spPr>
        <p:txBody>
          <a:bodyPr wrap="square" rtlCol="0">
            <a:spAutoFit/>
          </a:bodyPr>
          <a:lstStyle/>
          <a:p>
            <a:r>
              <a:rPr lang="en-US" sz="1600"/>
              <a:t>returns the optimized parameters.</a:t>
            </a:r>
          </a:p>
        </p:txBody>
      </p:sp>
      <p:sp>
        <p:nvSpPr>
          <p:cNvPr id="19" name="TextBox 18">
            <a:extLst>
              <a:ext uri="{FF2B5EF4-FFF2-40B4-BE49-F238E27FC236}">
                <a16:creationId xmlns:a16="http://schemas.microsoft.com/office/drawing/2014/main" id="{29278E75-39EA-141B-53A8-977472761D9A}"/>
              </a:ext>
            </a:extLst>
          </p:cNvPr>
          <p:cNvSpPr txBox="1"/>
          <p:nvPr/>
        </p:nvSpPr>
        <p:spPr>
          <a:xfrm>
            <a:off x="243366" y="3791018"/>
            <a:ext cx="1713254" cy="338554"/>
          </a:xfrm>
          <a:prstGeom prst="rect">
            <a:avLst/>
          </a:prstGeom>
          <a:noFill/>
        </p:spPr>
        <p:txBody>
          <a:bodyPr wrap="square" rtlCol="0">
            <a:spAutoFit/>
          </a:bodyPr>
          <a:lstStyle/>
          <a:p>
            <a:r>
              <a:rPr lang="en-US" sz="1600"/>
              <a:t>report_fit(result)</a:t>
            </a:r>
          </a:p>
        </p:txBody>
      </p:sp>
      <mc:AlternateContent xmlns:mc="http://schemas.openxmlformats.org/markup-compatibility/2006" xmlns:p14="http://schemas.microsoft.com/office/powerpoint/2010/main">
        <mc:Choice Requires="p14">
          <p:contentPart p14:bwMode="auto" r:id="rId6">
            <p14:nvContentPartPr>
              <p14:cNvPr id="23" name="Ink 22">
                <a:extLst>
                  <a:ext uri="{FF2B5EF4-FFF2-40B4-BE49-F238E27FC236}">
                    <a16:creationId xmlns:a16="http://schemas.microsoft.com/office/drawing/2014/main" id="{C017B767-1880-9954-9E41-274890246926}"/>
                  </a:ext>
                </a:extLst>
              </p14:cNvPr>
              <p14:cNvContentPartPr/>
              <p14:nvPr/>
            </p14:nvContentPartPr>
            <p14:xfrm>
              <a:off x="2063866" y="3949970"/>
              <a:ext cx="518040" cy="51120"/>
            </p14:xfrm>
          </p:contentPart>
        </mc:Choice>
        <mc:Fallback xmlns="">
          <p:pic>
            <p:nvPicPr>
              <p:cNvPr id="23" name="Ink 22">
                <a:extLst>
                  <a:ext uri="{FF2B5EF4-FFF2-40B4-BE49-F238E27FC236}">
                    <a16:creationId xmlns:a16="http://schemas.microsoft.com/office/drawing/2014/main" id="{C017B767-1880-9954-9E41-274890246926}"/>
                  </a:ext>
                </a:extLst>
              </p:cNvPr>
              <p:cNvPicPr/>
              <p:nvPr/>
            </p:nvPicPr>
            <p:blipFill>
              <a:blip r:embed="rId4"/>
              <a:stretch>
                <a:fillRect/>
              </a:stretch>
            </p:blipFill>
            <p:spPr>
              <a:xfrm>
                <a:off x="2054866" y="3940970"/>
                <a:ext cx="535680" cy="68760"/>
              </a:xfrm>
              <a:prstGeom prst="rect">
                <a:avLst/>
              </a:prstGeom>
            </p:spPr>
          </p:pic>
        </mc:Fallback>
      </mc:AlternateContent>
      <p:sp>
        <p:nvSpPr>
          <p:cNvPr id="24" name="TextBox 23">
            <a:extLst>
              <a:ext uri="{FF2B5EF4-FFF2-40B4-BE49-F238E27FC236}">
                <a16:creationId xmlns:a16="http://schemas.microsoft.com/office/drawing/2014/main" id="{37605BFA-64DC-3BCB-FB5D-4655AC65F433}"/>
              </a:ext>
            </a:extLst>
          </p:cNvPr>
          <p:cNvSpPr txBox="1"/>
          <p:nvPr/>
        </p:nvSpPr>
        <p:spPr>
          <a:xfrm>
            <a:off x="2843996" y="3788974"/>
            <a:ext cx="7794507" cy="338554"/>
          </a:xfrm>
          <a:prstGeom prst="rect">
            <a:avLst/>
          </a:prstGeom>
          <a:noFill/>
        </p:spPr>
        <p:txBody>
          <a:bodyPr wrap="square" rtlCol="0">
            <a:spAutoFit/>
          </a:bodyPr>
          <a:lstStyle/>
          <a:p>
            <a:r>
              <a:rPr lang="en-US" sz="1600"/>
              <a:t>returns a printout of the values of the optimized parameters, including uncertainties, etc.</a:t>
            </a:r>
          </a:p>
        </p:txBody>
      </p:sp>
    </p:spTree>
    <p:extLst>
      <p:ext uri="{BB962C8B-B14F-4D97-AF65-F5344CB8AC3E}">
        <p14:creationId xmlns:p14="http://schemas.microsoft.com/office/powerpoint/2010/main" val="1575508821"/>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84007BA8-7F22-87A4-C562-442B8F82BBA5}"/>
              </a:ext>
            </a:extLst>
          </p:cNvPr>
          <p:cNvSpPr txBox="1"/>
          <p:nvPr/>
        </p:nvSpPr>
        <p:spPr>
          <a:xfrm>
            <a:off x="253197" y="1009523"/>
            <a:ext cx="1752583" cy="307777"/>
          </a:xfrm>
          <a:prstGeom prst="rect">
            <a:avLst/>
          </a:prstGeom>
          <a:noFill/>
        </p:spPr>
        <p:txBody>
          <a:bodyPr wrap="square" rtlCol="0">
            <a:spAutoFit/>
          </a:bodyPr>
          <a:lstStyle/>
          <a:p>
            <a:r>
              <a:rPr lang="en-US" sz="1400"/>
              <a:t>For example,</a:t>
            </a:r>
          </a:p>
        </p:txBody>
      </p:sp>
      <p:sp>
        <p:nvSpPr>
          <p:cNvPr id="10" name="Rectangle 9">
            <a:extLst>
              <a:ext uri="{FF2B5EF4-FFF2-40B4-BE49-F238E27FC236}">
                <a16:creationId xmlns:a16="http://schemas.microsoft.com/office/drawing/2014/main" id="{C76719E7-36C1-ED4B-A89C-A38EE16DB541}"/>
              </a:ext>
            </a:extLst>
          </p:cNvPr>
          <p:cNvSpPr/>
          <p:nvPr/>
        </p:nvSpPr>
        <p:spPr>
          <a:xfrm>
            <a:off x="4330563" y="197452"/>
            <a:ext cx="1823897" cy="461665"/>
          </a:xfrm>
          <a:prstGeom prst="rect">
            <a:avLst/>
          </a:prstGeom>
        </p:spPr>
        <p:txBody>
          <a:bodyPr wrap="none">
            <a:spAutoFit/>
          </a:bodyPr>
          <a:lstStyle/>
          <a:p>
            <a:r>
              <a:rPr lang="en-US" sz="2400" b="1" u="sng">
                <a:solidFill>
                  <a:srgbClr val="0066FF"/>
                </a:solidFill>
              </a:rPr>
              <a:t>Library: lmfit</a:t>
            </a:r>
          </a:p>
        </p:txBody>
      </p:sp>
      <p:pic>
        <p:nvPicPr>
          <p:cNvPr id="3" name="Picture 2">
            <a:extLst>
              <a:ext uri="{FF2B5EF4-FFF2-40B4-BE49-F238E27FC236}">
                <a16:creationId xmlns:a16="http://schemas.microsoft.com/office/drawing/2014/main" id="{8531A029-3BD2-94E0-C5D0-50CEB06E8C66}"/>
              </a:ext>
            </a:extLst>
          </p:cNvPr>
          <p:cNvPicPr>
            <a:picLocks noChangeAspect="1"/>
          </p:cNvPicPr>
          <p:nvPr/>
        </p:nvPicPr>
        <p:blipFill>
          <a:blip r:embed="rId3"/>
          <a:stretch>
            <a:fillRect/>
          </a:stretch>
        </p:blipFill>
        <p:spPr>
          <a:xfrm>
            <a:off x="253197" y="1425676"/>
            <a:ext cx="4318295" cy="5015041"/>
          </a:xfrm>
          <a:prstGeom prst="rect">
            <a:avLst/>
          </a:prstGeom>
        </p:spPr>
      </p:pic>
      <p:grpSp>
        <p:nvGrpSpPr>
          <p:cNvPr id="8" name="Group 7">
            <a:extLst>
              <a:ext uri="{FF2B5EF4-FFF2-40B4-BE49-F238E27FC236}">
                <a16:creationId xmlns:a16="http://schemas.microsoft.com/office/drawing/2014/main" id="{05401CC9-FE16-0125-75BB-A869F59697DB}"/>
              </a:ext>
            </a:extLst>
          </p:cNvPr>
          <p:cNvGrpSpPr/>
          <p:nvPr/>
        </p:nvGrpSpPr>
        <p:grpSpPr>
          <a:xfrm>
            <a:off x="4345815" y="2025588"/>
            <a:ext cx="360000" cy="1138320"/>
            <a:chOff x="4345815" y="2025588"/>
            <a:chExt cx="360000" cy="1138320"/>
          </a:xfrm>
        </p:grpSpPr>
        <mc:AlternateContent xmlns:mc="http://schemas.openxmlformats.org/markup-compatibility/2006" xmlns:p14="http://schemas.microsoft.com/office/powerpoint/2010/main">
          <mc:Choice Requires="p14">
            <p:contentPart p14:bwMode="auto" r:id="rId4">
              <p14:nvContentPartPr>
                <p14:cNvPr id="4" name="Ink 3">
                  <a:extLst>
                    <a:ext uri="{FF2B5EF4-FFF2-40B4-BE49-F238E27FC236}">
                      <a16:creationId xmlns:a16="http://schemas.microsoft.com/office/drawing/2014/main" id="{99B57926-405E-1411-C14C-99E7170EB2AC}"/>
                    </a:ext>
                  </a:extLst>
                </p14:cNvPr>
                <p14:cNvContentPartPr/>
                <p14:nvPr/>
              </p14:nvContentPartPr>
              <p14:xfrm>
                <a:off x="4639935" y="2025588"/>
                <a:ext cx="65880" cy="362160"/>
              </p14:xfrm>
            </p:contentPart>
          </mc:Choice>
          <mc:Fallback xmlns="">
            <p:pic>
              <p:nvPicPr>
                <p:cNvPr id="4" name="Ink 3">
                  <a:extLst>
                    <a:ext uri="{FF2B5EF4-FFF2-40B4-BE49-F238E27FC236}">
                      <a16:creationId xmlns:a16="http://schemas.microsoft.com/office/drawing/2014/main" id="{99B57926-405E-1411-C14C-99E7170EB2AC}"/>
                    </a:ext>
                  </a:extLst>
                </p:cNvPr>
                <p:cNvPicPr/>
                <p:nvPr/>
              </p:nvPicPr>
              <p:blipFill>
                <a:blip r:embed="rId5"/>
                <a:stretch>
                  <a:fillRect/>
                </a:stretch>
              </p:blipFill>
              <p:spPr>
                <a:xfrm>
                  <a:off x="4633815" y="2019468"/>
                  <a:ext cx="78120" cy="3744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5" name="Ink 4">
                  <a:extLst>
                    <a:ext uri="{FF2B5EF4-FFF2-40B4-BE49-F238E27FC236}">
                      <a16:creationId xmlns:a16="http://schemas.microsoft.com/office/drawing/2014/main" id="{A274E8D8-AFB2-3E09-9265-9B21C8435B54}"/>
                    </a:ext>
                  </a:extLst>
                </p14:cNvPr>
                <p14:cNvContentPartPr/>
                <p14:nvPr/>
              </p14:nvContentPartPr>
              <p14:xfrm>
                <a:off x="4345815" y="2526708"/>
                <a:ext cx="98640" cy="637200"/>
              </p14:xfrm>
            </p:contentPart>
          </mc:Choice>
          <mc:Fallback xmlns="">
            <p:pic>
              <p:nvPicPr>
                <p:cNvPr id="5" name="Ink 4">
                  <a:extLst>
                    <a:ext uri="{FF2B5EF4-FFF2-40B4-BE49-F238E27FC236}">
                      <a16:creationId xmlns:a16="http://schemas.microsoft.com/office/drawing/2014/main" id="{A274E8D8-AFB2-3E09-9265-9B21C8435B54}"/>
                    </a:ext>
                  </a:extLst>
                </p:cNvPr>
                <p:cNvPicPr/>
                <p:nvPr/>
              </p:nvPicPr>
              <p:blipFill>
                <a:blip r:embed="rId7"/>
                <a:stretch>
                  <a:fillRect/>
                </a:stretch>
              </p:blipFill>
              <p:spPr>
                <a:xfrm>
                  <a:off x="4339695" y="2520588"/>
                  <a:ext cx="110880" cy="64944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8">
            <p14:nvContentPartPr>
              <p14:cNvPr id="11" name="Ink 10">
                <a:extLst>
                  <a:ext uri="{FF2B5EF4-FFF2-40B4-BE49-F238E27FC236}">
                    <a16:creationId xmlns:a16="http://schemas.microsoft.com/office/drawing/2014/main" id="{B1A1D90F-D6D0-CF28-5DF1-C2DCF8118791}"/>
                  </a:ext>
                </a:extLst>
              </p14:cNvPr>
              <p14:cNvContentPartPr/>
              <p14:nvPr/>
            </p14:nvContentPartPr>
            <p14:xfrm>
              <a:off x="2457975" y="3460908"/>
              <a:ext cx="278280" cy="865800"/>
            </p14:xfrm>
          </p:contentPart>
        </mc:Choice>
        <mc:Fallback xmlns="">
          <p:pic>
            <p:nvPicPr>
              <p:cNvPr id="11" name="Ink 10">
                <a:extLst>
                  <a:ext uri="{FF2B5EF4-FFF2-40B4-BE49-F238E27FC236}">
                    <a16:creationId xmlns:a16="http://schemas.microsoft.com/office/drawing/2014/main" id="{B1A1D90F-D6D0-CF28-5DF1-C2DCF8118791}"/>
                  </a:ext>
                </a:extLst>
              </p:cNvPr>
              <p:cNvPicPr/>
              <p:nvPr/>
            </p:nvPicPr>
            <p:blipFill>
              <a:blip r:embed="rId9"/>
              <a:stretch>
                <a:fillRect/>
              </a:stretch>
            </p:blipFill>
            <p:spPr>
              <a:xfrm>
                <a:off x="2451855" y="3454788"/>
                <a:ext cx="290520" cy="87804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2" name="Ink 11">
                <a:extLst>
                  <a:ext uri="{FF2B5EF4-FFF2-40B4-BE49-F238E27FC236}">
                    <a16:creationId xmlns:a16="http://schemas.microsoft.com/office/drawing/2014/main" id="{4220A210-3336-BBB6-632E-E9DF18BD7501}"/>
                  </a:ext>
                </a:extLst>
              </p14:cNvPr>
              <p14:cNvContentPartPr/>
              <p14:nvPr/>
            </p14:nvContentPartPr>
            <p14:xfrm>
              <a:off x="2733015" y="4532628"/>
              <a:ext cx="84600" cy="343800"/>
            </p14:xfrm>
          </p:contentPart>
        </mc:Choice>
        <mc:Fallback xmlns="">
          <p:pic>
            <p:nvPicPr>
              <p:cNvPr id="12" name="Ink 11">
                <a:extLst>
                  <a:ext uri="{FF2B5EF4-FFF2-40B4-BE49-F238E27FC236}">
                    <a16:creationId xmlns:a16="http://schemas.microsoft.com/office/drawing/2014/main" id="{4220A210-3336-BBB6-632E-E9DF18BD7501}"/>
                  </a:ext>
                </a:extLst>
              </p:cNvPr>
              <p:cNvPicPr/>
              <p:nvPr/>
            </p:nvPicPr>
            <p:blipFill>
              <a:blip r:embed="rId11"/>
              <a:stretch>
                <a:fillRect/>
              </a:stretch>
            </p:blipFill>
            <p:spPr>
              <a:xfrm>
                <a:off x="2726895" y="4526508"/>
                <a:ext cx="96840" cy="35604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13" name="Ink 12">
                <a:extLst>
                  <a:ext uri="{FF2B5EF4-FFF2-40B4-BE49-F238E27FC236}">
                    <a16:creationId xmlns:a16="http://schemas.microsoft.com/office/drawing/2014/main" id="{07A576E2-A2AB-8483-8D62-359E6036DBB6}"/>
                  </a:ext>
                </a:extLst>
              </p14:cNvPr>
              <p14:cNvContentPartPr/>
              <p14:nvPr/>
            </p14:nvContentPartPr>
            <p14:xfrm>
              <a:off x="4003815" y="4955268"/>
              <a:ext cx="127800" cy="445320"/>
            </p14:xfrm>
          </p:contentPart>
        </mc:Choice>
        <mc:Fallback xmlns="">
          <p:pic>
            <p:nvPicPr>
              <p:cNvPr id="13" name="Ink 12">
                <a:extLst>
                  <a:ext uri="{FF2B5EF4-FFF2-40B4-BE49-F238E27FC236}">
                    <a16:creationId xmlns:a16="http://schemas.microsoft.com/office/drawing/2014/main" id="{07A576E2-A2AB-8483-8D62-359E6036DBB6}"/>
                  </a:ext>
                </a:extLst>
              </p:cNvPr>
              <p:cNvPicPr/>
              <p:nvPr/>
            </p:nvPicPr>
            <p:blipFill>
              <a:blip r:embed="rId13"/>
              <a:stretch>
                <a:fillRect/>
              </a:stretch>
            </p:blipFill>
            <p:spPr>
              <a:xfrm>
                <a:off x="3997695" y="4949148"/>
                <a:ext cx="140040" cy="45756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4" name="Ink 13">
                <a:extLst>
                  <a:ext uri="{FF2B5EF4-FFF2-40B4-BE49-F238E27FC236}">
                    <a16:creationId xmlns:a16="http://schemas.microsoft.com/office/drawing/2014/main" id="{788E56FD-D7C5-E70C-E9DA-22C861CF7CC8}"/>
                  </a:ext>
                </a:extLst>
              </p14:cNvPr>
              <p14:cNvContentPartPr/>
              <p14:nvPr/>
            </p14:nvContentPartPr>
            <p14:xfrm>
              <a:off x="4040895" y="5574828"/>
              <a:ext cx="154800" cy="699120"/>
            </p14:xfrm>
          </p:contentPart>
        </mc:Choice>
        <mc:Fallback xmlns="">
          <p:pic>
            <p:nvPicPr>
              <p:cNvPr id="14" name="Ink 13">
                <a:extLst>
                  <a:ext uri="{FF2B5EF4-FFF2-40B4-BE49-F238E27FC236}">
                    <a16:creationId xmlns:a16="http://schemas.microsoft.com/office/drawing/2014/main" id="{788E56FD-D7C5-E70C-E9DA-22C861CF7CC8}"/>
                  </a:ext>
                </a:extLst>
              </p:cNvPr>
              <p:cNvPicPr/>
              <p:nvPr/>
            </p:nvPicPr>
            <p:blipFill>
              <a:blip r:embed="rId15"/>
              <a:stretch>
                <a:fillRect/>
              </a:stretch>
            </p:blipFill>
            <p:spPr>
              <a:xfrm>
                <a:off x="4034775" y="5568708"/>
                <a:ext cx="167040" cy="711360"/>
              </a:xfrm>
              <a:prstGeom prst="rect">
                <a:avLst/>
              </a:prstGeom>
            </p:spPr>
          </p:pic>
        </mc:Fallback>
      </mc:AlternateContent>
      <p:sp>
        <p:nvSpPr>
          <p:cNvPr id="15" name="TextBox 14">
            <a:extLst>
              <a:ext uri="{FF2B5EF4-FFF2-40B4-BE49-F238E27FC236}">
                <a16:creationId xmlns:a16="http://schemas.microsoft.com/office/drawing/2014/main" id="{B30B62C4-1E9B-4C89-62A8-9DE6A7E33932}"/>
              </a:ext>
            </a:extLst>
          </p:cNvPr>
          <p:cNvSpPr txBox="1"/>
          <p:nvPr/>
        </p:nvSpPr>
        <p:spPr>
          <a:xfrm>
            <a:off x="4925961" y="2037391"/>
            <a:ext cx="2657656" cy="338554"/>
          </a:xfrm>
          <a:prstGeom prst="rect">
            <a:avLst/>
          </a:prstGeom>
          <a:noFill/>
        </p:spPr>
        <p:txBody>
          <a:bodyPr wrap="square" rtlCol="0">
            <a:spAutoFit/>
          </a:bodyPr>
          <a:lstStyle/>
          <a:p>
            <a:r>
              <a:rPr lang="en-US" sz="1600"/>
              <a:t>defining regression data</a:t>
            </a:r>
          </a:p>
        </p:txBody>
      </p:sp>
      <p:sp>
        <p:nvSpPr>
          <p:cNvPr id="16" name="TextBox 15">
            <a:extLst>
              <a:ext uri="{FF2B5EF4-FFF2-40B4-BE49-F238E27FC236}">
                <a16:creationId xmlns:a16="http://schemas.microsoft.com/office/drawing/2014/main" id="{7DE900A7-17EE-C1D6-3049-02B1143B18FE}"/>
              </a:ext>
            </a:extLst>
          </p:cNvPr>
          <p:cNvSpPr txBox="1"/>
          <p:nvPr/>
        </p:nvSpPr>
        <p:spPr>
          <a:xfrm>
            <a:off x="4639935" y="2611532"/>
            <a:ext cx="1497345" cy="584775"/>
          </a:xfrm>
          <a:prstGeom prst="rect">
            <a:avLst/>
          </a:prstGeom>
          <a:noFill/>
        </p:spPr>
        <p:txBody>
          <a:bodyPr wrap="square" rtlCol="0">
            <a:spAutoFit/>
          </a:bodyPr>
          <a:lstStyle/>
          <a:p>
            <a:r>
              <a:rPr lang="en-US" sz="1600"/>
              <a:t>defining fit parameters</a:t>
            </a:r>
          </a:p>
        </p:txBody>
      </p:sp>
      <p:sp>
        <p:nvSpPr>
          <p:cNvPr id="17" name="TextBox 16">
            <a:extLst>
              <a:ext uri="{FF2B5EF4-FFF2-40B4-BE49-F238E27FC236}">
                <a16:creationId xmlns:a16="http://schemas.microsoft.com/office/drawing/2014/main" id="{625DEA8F-BFE3-337C-B58A-95C0473092D1}"/>
              </a:ext>
            </a:extLst>
          </p:cNvPr>
          <p:cNvSpPr txBox="1"/>
          <p:nvPr/>
        </p:nvSpPr>
        <p:spPr>
          <a:xfrm>
            <a:off x="2866867" y="3745862"/>
            <a:ext cx="2657656" cy="338554"/>
          </a:xfrm>
          <a:prstGeom prst="rect">
            <a:avLst/>
          </a:prstGeom>
          <a:noFill/>
        </p:spPr>
        <p:txBody>
          <a:bodyPr wrap="square" rtlCol="0">
            <a:spAutoFit/>
          </a:bodyPr>
          <a:lstStyle/>
          <a:p>
            <a:r>
              <a:rPr lang="en-US" sz="1600"/>
              <a:t>defining regression model</a:t>
            </a:r>
          </a:p>
        </p:txBody>
      </p:sp>
      <p:sp>
        <p:nvSpPr>
          <p:cNvPr id="18" name="TextBox 17">
            <a:extLst>
              <a:ext uri="{FF2B5EF4-FFF2-40B4-BE49-F238E27FC236}">
                <a16:creationId xmlns:a16="http://schemas.microsoft.com/office/drawing/2014/main" id="{AA3E9487-C48A-9A80-B51F-5DBBC21D5D31}"/>
              </a:ext>
            </a:extLst>
          </p:cNvPr>
          <p:cNvSpPr txBox="1"/>
          <p:nvPr/>
        </p:nvSpPr>
        <p:spPr>
          <a:xfrm>
            <a:off x="3001735" y="4485043"/>
            <a:ext cx="1770800" cy="338554"/>
          </a:xfrm>
          <a:prstGeom prst="rect">
            <a:avLst/>
          </a:prstGeom>
          <a:noFill/>
        </p:spPr>
        <p:txBody>
          <a:bodyPr wrap="square" rtlCol="0">
            <a:spAutoFit/>
          </a:bodyPr>
          <a:lstStyle/>
          <a:p>
            <a:r>
              <a:rPr lang="en-US" sz="1600"/>
              <a:t>defining residual</a:t>
            </a:r>
          </a:p>
        </p:txBody>
      </p:sp>
      <p:sp>
        <p:nvSpPr>
          <p:cNvPr id="19" name="TextBox 18">
            <a:extLst>
              <a:ext uri="{FF2B5EF4-FFF2-40B4-BE49-F238E27FC236}">
                <a16:creationId xmlns:a16="http://schemas.microsoft.com/office/drawing/2014/main" id="{3BDC0A1A-95A2-3F23-B351-FD83FEAD4796}"/>
              </a:ext>
            </a:extLst>
          </p:cNvPr>
          <p:cNvSpPr txBox="1"/>
          <p:nvPr/>
        </p:nvSpPr>
        <p:spPr>
          <a:xfrm>
            <a:off x="4325200" y="4847549"/>
            <a:ext cx="1770800" cy="584775"/>
          </a:xfrm>
          <a:prstGeom prst="rect">
            <a:avLst/>
          </a:prstGeom>
          <a:noFill/>
        </p:spPr>
        <p:txBody>
          <a:bodyPr wrap="square" rtlCol="0">
            <a:spAutoFit/>
          </a:bodyPr>
          <a:lstStyle/>
          <a:p>
            <a:r>
              <a:rPr lang="en-US" sz="1600"/>
              <a:t>minimizing, and printing report</a:t>
            </a:r>
          </a:p>
        </p:txBody>
      </p:sp>
      <p:sp>
        <p:nvSpPr>
          <p:cNvPr id="23" name="TextBox 22">
            <a:extLst>
              <a:ext uri="{FF2B5EF4-FFF2-40B4-BE49-F238E27FC236}">
                <a16:creationId xmlns:a16="http://schemas.microsoft.com/office/drawing/2014/main" id="{66F31980-D863-408D-D26E-2CAFA66FCBF4}"/>
              </a:ext>
            </a:extLst>
          </p:cNvPr>
          <p:cNvSpPr txBox="1"/>
          <p:nvPr/>
        </p:nvSpPr>
        <p:spPr>
          <a:xfrm>
            <a:off x="4395135" y="5579343"/>
            <a:ext cx="2210837" cy="830997"/>
          </a:xfrm>
          <a:prstGeom prst="rect">
            <a:avLst/>
          </a:prstGeom>
          <a:noFill/>
        </p:spPr>
        <p:txBody>
          <a:bodyPr wrap="square" rtlCol="0">
            <a:spAutoFit/>
          </a:bodyPr>
          <a:lstStyle/>
          <a:p>
            <a:r>
              <a:rPr lang="en-US" sz="1600"/>
              <a:t>plotting the best fit model.  Note use of result.params.  </a:t>
            </a:r>
          </a:p>
        </p:txBody>
      </p:sp>
      <p:pic>
        <p:nvPicPr>
          <p:cNvPr id="24" name="Picture 23">
            <a:extLst>
              <a:ext uri="{FF2B5EF4-FFF2-40B4-BE49-F238E27FC236}">
                <a16:creationId xmlns:a16="http://schemas.microsoft.com/office/drawing/2014/main" id="{3936ADEC-6C9A-2E38-4AE9-32184B95DDD5}"/>
              </a:ext>
            </a:extLst>
          </p:cNvPr>
          <p:cNvPicPr>
            <a:picLocks noChangeAspect="1"/>
          </p:cNvPicPr>
          <p:nvPr/>
        </p:nvPicPr>
        <p:blipFill>
          <a:blip r:embed="rId16"/>
          <a:stretch>
            <a:fillRect/>
          </a:stretch>
        </p:blipFill>
        <p:spPr>
          <a:xfrm>
            <a:off x="7160572" y="3254759"/>
            <a:ext cx="4596825" cy="3352381"/>
          </a:xfrm>
          <a:prstGeom prst="rect">
            <a:avLst/>
          </a:prstGeom>
        </p:spPr>
      </p:pic>
    </p:spTree>
    <p:extLst>
      <p:ext uri="{BB962C8B-B14F-4D97-AF65-F5344CB8AC3E}">
        <p14:creationId xmlns:p14="http://schemas.microsoft.com/office/powerpoint/2010/main" val="74353358"/>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ACFC55-232D-6CBC-1C94-5877920FFE46}"/>
            </a:ext>
          </a:extLst>
        </p:cNvPr>
        <p:cNvGrpSpPr/>
        <p:nvPr/>
      </p:nvGrpSpPr>
      <p:grpSpPr>
        <a:xfrm>
          <a:off x="0" y="0"/>
          <a:ext cx="0" cy="0"/>
          <a:chOff x="0" y="0"/>
          <a:chExt cx="0" cy="0"/>
        </a:xfrm>
      </p:grpSpPr>
      <p:sp>
        <p:nvSpPr>
          <p:cNvPr id="9" name="TextBox 8">
            <a:extLst>
              <a:ext uri="{FF2B5EF4-FFF2-40B4-BE49-F238E27FC236}">
                <a16:creationId xmlns:a16="http://schemas.microsoft.com/office/drawing/2014/main" id="{2AC39770-531D-016F-62A1-B871FA9988B5}"/>
              </a:ext>
            </a:extLst>
          </p:cNvPr>
          <p:cNvSpPr txBox="1"/>
          <p:nvPr/>
        </p:nvSpPr>
        <p:spPr>
          <a:xfrm>
            <a:off x="253197" y="1009523"/>
            <a:ext cx="6040599" cy="307777"/>
          </a:xfrm>
          <a:prstGeom prst="rect">
            <a:avLst/>
          </a:prstGeom>
          <a:noFill/>
        </p:spPr>
        <p:txBody>
          <a:bodyPr wrap="square" rtlCol="0">
            <a:spAutoFit/>
          </a:bodyPr>
          <a:lstStyle/>
          <a:p>
            <a:r>
              <a:rPr lang="en-US" sz="1400"/>
              <a:t>Here’s another example.  This time we use a regularization parameter.</a:t>
            </a:r>
          </a:p>
        </p:txBody>
      </p:sp>
      <p:sp>
        <p:nvSpPr>
          <p:cNvPr id="10" name="Rectangle 9">
            <a:extLst>
              <a:ext uri="{FF2B5EF4-FFF2-40B4-BE49-F238E27FC236}">
                <a16:creationId xmlns:a16="http://schemas.microsoft.com/office/drawing/2014/main" id="{0A614A9E-839B-2516-E7D3-FA88BCF72444}"/>
              </a:ext>
            </a:extLst>
          </p:cNvPr>
          <p:cNvSpPr/>
          <p:nvPr/>
        </p:nvSpPr>
        <p:spPr>
          <a:xfrm>
            <a:off x="4330563" y="197452"/>
            <a:ext cx="1823897" cy="461665"/>
          </a:xfrm>
          <a:prstGeom prst="rect">
            <a:avLst/>
          </a:prstGeom>
        </p:spPr>
        <p:txBody>
          <a:bodyPr wrap="none">
            <a:spAutoFit/>
          </a:bodyPr>
          <a:lstStyle/>
          <a:p>
            <a:r>
              <a:rPr lang="en-US" sz="2400" b="1" u="sng">
                <a:solidFill>
                  <a:srgbClr val="0066FF"/>
                </a:solidFill>
              </a:rPr>
              <a:t>Library: lmfit</a:t>
            </a:r>
          </a:p>
        </p:txBody>
      </p:sp>
      <p:pic>
        <p:nvPicPr>
          <p:cNvPr id="2" name="Picture 1">
            <a:extLst>
              <a:ext uri="{FF2B5EF4-FFF2-40B4-BE49-F238E27FC236}">
                <a16:creationId xmlns:a16="http://schemas.microsoft.com/office/drawing/2014/main" id="{2B857169-862B-0692-9064-127771474C86}"/>
              </a:ext>
            </a:extLst>
          </p:cNvPr>
          <p:cNvPicPr>
            <a:picLocks noChangeAspect="1"/>
          </p:cNvPicPr>
          <p:nvPr/>
        </p:nvPicPr>
        <p:blipFill>
          <a:blip r:embed="rId3"/>
          <a:stretch>
            <a:fillRect/>
          </a:stretch>
        </p:blipFill>
        <p:spPr>
          <a:xfrm>
            <a:off x="253197" y="1412895"/>
            <a:ext cx="4610743" cy="685896"/>
          </a:xfrm>
          <a:prstGeom prst="rect">
            <a:avLst/>
          </a:prstGeom>
        </p:spPr>
      </p:pic>
      <p:pic>
        <p:nvPicPr>
          <p:cNvPr id="6" name="Picture 5">
            <a:extLst>
              <a:ext uri="{FF2B5EF4-FFF2-40B4-BE49-F238E27FC236}">
                <a16:creationId xmlns:a16="http://schemas.microsoft.com/office/drawing/2014/main" id="{D6CC3499-7C8D-F3A2-16F7-04081D8898B9}"/>
              </a:ext>
            </a:extLst>
          </p:cNvPr>
          <p:cNvPicPr>
            <a:picLocks noChangeAspect="1"/>
          </p:cNvPicPr>
          <p:nvPr/>
        </p:nvPicPr>
        <p:blipFill>
          <a:blip r:embed="rId4"/>
          <a:stretch>
            <a:fillRect/>
          </a:stretch>
        </p:blipFill>
        <p:spPr>
          <a:xfrm>
            <a:off x="341611" y="2276992"/>
            <a:ext cx="6432287" cy="3948710"/>
          </a:xfrm>
          <a:prstGeom prst="rect">
            <a:avLst/>
          </a:prstGeom>
        </p:spPr>
      </p:pic>
      <p:pic>
        <p:nvPicPr>
          <p:cNvPr id="7" name="Picture 6">
            <a:extLst>
              <a:ext uri="{FF2B5EF4-FFF2-40B4-BE49-F238E27FC236}">
                <a16:creationId xmlns:a16="http://schemas.microsoft.com/office/drawing/2014/main" id="{BB78E1F6-AE9A-89D4-977F-80253AC1E3A4}"/>
              </a:ext>
            </a:extLst>
          </p:cNvPr>
          <p:cNvPicPr>
            <a:picLocks noChangeAspect="1"/>
          </p:cNvPicPr>
          <p:nvPr/>
        </p:nvPicPr>
        <p:blipFill>
          <a:blip r:embed="rId5"/>
          <a:stretch>
            <a:fillRect/>
          </a:stretch>
        </p:blipFill>
        <p:spPr>
          <a:xfrm>
            <a:off x="7864564" y="4115896"/>
            <a:ext cx="3730806" cy="2544652"/>
          </a:xfrm>
          <a:prstGeom prst="rect">
            <a:avLst/>
          </a:prstGeom>
        </p:spPr>
      </p:pic>
      <mc:AlternateContent xmlns:mc="http://schemas.openxmlformats.org/markup-compatibility/2006" xmlns:p14="http://schemas.microsoft.com/office/powerpoint/2010/main">
        <mc:Choice Requires="p14">
          <p:contentPart p14:bwMode="auto" r:id="rId6">
            <p14:nvContentPartPr>
              <p14:cNvPr id="20" name="Ink 19">
                <a:extLst>
                  <a:ext uri="{FF2B5EF4-FFF2-40B4-BE49-F238E27FC236}">
                    <a16:creationId xmlns:a16="http://schemas.microsoft.com/office/drawing/2014/main" id="{6D1708B8-E9DE-5DBF-97F4-34DFEE4C3A17}"/>
                  </a:ext>
                </a:extLst>
              </p14:cNvPr>
              <p14:cNvContentPartPr/>
              <p14:nvPr/>
            </p14:nvContentPartPr>
            <p14:xfrm>
              <a:off x="5807497" y="5623984"/>
              <a:ext cx="1265400" cy="208800"/>
            </p14:xfrm>
          </p:contentPart>
        </mc:Choice>
        <mc:Fallback xmlns="">
          <p:pic>
            <p:nvPicPr>
              <p:cNvPr id="20" name="Ink 19">
                <a:extLst>
                  <a:ext uri="{FF2B5EF4-FFF2-40B4-BE49-F238E27FC236}">
                    <a16:creationId xmlns:a16="http://schemas.microsoft.com/office/drawing/2014/main" id="{6D1708B8-E9DE-5DBF-97F4-34DFEE4C3A17}"/>
                  </a:ext>
                </a:extLst>
              </p:cNvPr>
              <p:cNvPicPr/>
              <p:nvPr/>
            </p:nvPicPr>
            <p:blipFill>
              <a:blip r:embed="rId7"/>
              <a:stretch>
                <a:fillRect/>
              </a:stretch>
            </p:blipFill>
            <p:spPr>
              <a:xfrm>
                <a:off x="5798497" y="5614984"/>
                <a:ext cx="1283040" cy="226440"/>
              </a:xfrm>
              <a:prstGeom prst="rect">
                <a:avLst/>
              </a:prstGeom>
            </p:spPr>
          </p:pic>
        </mc:Fallback>
      </mc:AlternateContent>
      <p:sp>
        <p:nvSpPr>
          <p:cNvPr id="21" name="TextBox 20">
            <a:extLst>
              <a:ext uri="{FF2B5EF4-FFF2-40B4-BE49-F238E27FC236}">
                <a16:creationId xmlns:a16="http://schemas.microsoft.com/office/drawing/2014/main" id="{FC989360-7937-867B-5F5B-CF94956CE830}"/>
              </a:ext>
            </a:extLst>
          </p:cNvPr>
          <p:cNvSpPr txBox="1"/>
          <p:nvPr/>
        </p:nvSpPr>
        <p:spPr>
          <a:xfrm>
            <a:off x="5543533" y="5921884"/>
            <a:ext cx="2155661" cy="738664"/>
          </a:xfrm>
          <a:prstGeom prst="rect">
            <a:avLst/>
          </a:prstGeom>
          <a:noFill/>
        </p:spPr>
        <p:txBody>
          <a:bodyPr wrap="square" rtlCol="0">
            <a:spAutoFit/>
          </a:bodyPr>
          <a:lstStyle/>
          <a:p>
            <a:r>
              <a:rPr lang="en-US" sz="1400"/>
              <a:t>regularization parameter alpha is so high that we just get a straight line.</a:t>
            </a:r>
          </a:p>
        </p:txBody>
      </p:sp>
    </p:spTree>
    <p:extLst>
      <p:ext uri="{BB962C8B-B14F-4D97-AF65-F5344CB8AC3E}">
        <p14:creationId xmlns:p14="http://schemas.microsoft.com/office/powerpoint/2010/main" val="2064067085"/>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ED60ED7-6759-4373-B8BB-432D6FA95098}"/>
              </a:ext>
            </a:extLst>
          </p:cNvPr>
          <p:cNvSpPr/>
          <p:nvPr/>
        </p:nvSpPr>
        <p:spPr>
          <a:xfrm>
            <a:off x="349518" y="1671293"/>
            <a:ext cx="11479315" cy="4185761"/>
          </a:xfrm>
          <a:prstGeom prst="rect">
            <a:avLst/>
          </a:prstGeom>
        </p:spPr>
        <p:txBody>
          <a:bodyPr wrap="square">
            <a:spAutoFit/>
          </a:bodyPr>
          <a:lstStyle/>
          <a:p>
            <a:r>
              <a:rPr lang="en-US" sz="1400" b="1"/>
              <a:t>import random</a:t>
            </a:r>
            <a:r>
              <a:rPr lang="en-US" sz="1400"/>
              <a:t>	</a:t>
            </a:r>
          </a:p>
          <a:p>
            <a:r>
              <a:rPr lang="en-US" sz="1400" err="1"/>
              <a:t>random.seed</a:t>
            </a:r>
            <a:r>
              <a:rPr lang="en-US" sz="1400"/>
              <a:t>(#)		Apparently, sequences of random numbers are generated from a ‘seed’, i.e., the #.  And if you invoke</a:t>
            </a:r>
          </a:p>
          <a:p>
            <a:r>
              <a:rPr lang="en-US" sz="1400"/>
              <a:t>			this, you will be telling it to generate the same list of random numbers over and over again.  This line</a:t>
            </a:r>
          </a:p>
          <a:p>
            <a:r>
              <a:rPr lang="en-US" sz="1400"/>
              <a:t>			might need to go directly below </a:t>
            </a:r>
            <a:r>
              <a:rPr lang="en-US" sz="1400" i="1"/>
              <a:t>import random</a:t>
            </a:r>
            <a:r>
              <a:rPr lang="en-US" sz="1400"/>
              <a:t>?  	You can change #, which I imagine it does by default?  Note this</a:t>
            </a:r>
          </a:p>
          <a:p>
            <a:r>
              <a:rPr lang="en-US" sz="1400"/>
              <a:t>			only works if you’re using </a:t>
            </a:r>
            <a:r>
              <a:rPr lang="en-US" sz="1400" i="1"/>
              <a:t>random</a:t>
            </a:r>
            <a:r>
              <a:rPr lang="en-US" sz="1400"/>
              <a:t> to generate random numbers.  If you’re using </a:t>
            </a:r>
            <a:r>
              <a:rPr lang="en-US" sz="1400" i="1"/>
              <a:t>numpy.random</a:t>
            </a:r>
            <a:r>
              <a:rPr lang="en-US" sz="1400"/>
              <a:t>, then see that section.</a:t>
            </a:r>
          </a:p>
          <a:p>
            <a:r>
              <a:rPr lang="en-US" sz="1400" err="1"/>
              <a:t>random.randrange</a:t>
            </a:r>
            <a:r>
              <a:rPr lang="en-US" sz="1400"/>
              <a:t>(</a:t>
            </a:r>
            <a:r>
              <a:rPr lang="en-US" sz="1400" err="1"/>
              <a:t>a,b</a:t>
            </a:r>
            <a:r>
              <a:rPr lang="en-US" sz="1400"/>
              <a:t>)		returns random integer between </a:t>
            </a:r>
            <a:r>
              <a:rPr lang="en-US" sz="1400" i="1"/>
              <a:t>a</a:t>
            </a:r>
            <a:r>
              <a:rPr lang="en-US" sz="1400"/>
              <a:t> and </a:t>
            </a:r>
            <a:r>
              <a:rPr lang="en-US" sz="1400" i="1"/>
              <a:t>b-1 </a:t>
            </a:r>
            <a:r>
              <a:rPr lang="en-US" sz="1400"/>
              <a:t>– this one seems to specifically mimic the </a:t>
            </a:r>
            <a:r>
              <a:rPr lang="en-US" sz="1400" i="1"/>
              <a:t>range</a:t>
            </a:r>
            <a:r>
              <a:rPr lang="en-US" sz="1400"/>
              <a:t> keyword. </a:t>
            </a:r>
          </a:p>
          <a:p>
            <a:r>
              <a:rPr lang="en-US" sz="1400" err="1"/>
              <a:t>random.randint</a:t>
            </a:r>
            <a:r>
              <a:rPr lang="en-US" sz="1400"/>
              <a:t>(</a:t>
            </a:r>
            <a:r>
              <a:rPr lang="en-US" sz="1400" err="1"/>
              <a:t>a,b</a:t>
            </a:r>
            <a:r>
              <a:rPr lang="en-US" sz="1400"/>
              <a:t>)		returns a random integer between a and b.  random.randint(a) would return random number between 0 and a. </a:t>
            </a:r>
          </a:p>
          <a:p>
            <a:r>
              <a:rPr lang="en-US" sz="1400"/>
              <a:t>			Can also supply extra argument: size = n, or size = (n1, n2), which will return an array of such numbers of size n, or </a:t>
            </a:r>
          </a:p>
          <a:p>
            <a:r>
              <a:rPr lang="en-US" sz="1400"/>
              <a:t>			(n1,n2), etc.  </a:t>
            </a:r>
            <a:r>
              <a:rPr lang="en-US" sz="1400" i="1"/>
              <a:t>Looks like the size feature was recently eliminated? </a:t>
            </a:r>
          </a:p>
          <a:p>
            <a:r>
              <a:rPr lang="en-US" sz="1400"/>
              <a:t>random.choice(list)		returns random element of a list.  Can also supply extra argument: size = n, or size = (n1, n2), which will return an array</a:t>
            </a:r>
          </a:p>
          <a:p>
            <a:r>
              <a:rPr lang="en-US" sz="1400"/>
              <a:t>			of such numbers of size n, or (n1,n2), etc.  Can also specify the probabilities with which to pick items out of the list via</a:t>
            </a:r>
          </a:p>
          <a:p>
            <a:r>
              <a:rPr lang="en-US" sz="1400"/>
              <a:t>			optional argument p = [p1, p2, …, pn], where n is obviously length of list.  </a:t>
            </a:r>
          </a:p>
          <a:p>
            <a:r>
              <a:rPr lang="en-US" sz="1400" err="1"/>
              <a:t>random.sample</a:t>
            </a:r>
            <a:r>
              <a:rPr lang="en-US" sz="1400"/>
              <a:t>(list, </a:t>
            </a:r>
            <a:r>
              <a:rPr lang="en-US" sz="1400" err="1"/>
              <a:t>samplesize</a:t>
            </a:r>
            <a:r>
              <a:rPr lang="en-US" sz="1400"/>
              <a:t>)	returns </a:t>
            </a:r>
            <a:r>
              <a:rPr lang="en-US" sz="1400" err="1"/>
              <a:t>samplesize</a:t>
            </a:r>
            <a:r>
              <a:rPr lang="en-US" sz="1400"/>
              <a:t> # of elements out of the list.  </a:t>
            </a:r>
            <a:endParaRPr lang="en-US" sz="1600"/>
          </a:p>
          <a:p>
            <a:r>
              <a:rPr lang="en-US" sz="1400" err="1"/>
              <a:t>random.shuffle</a:t>
            </a:r>
            <a:r>
              <a:rPr lang="en-US" sz="1400"/>
              <a:t>(L)		randomly shuffles a list, changing the original list, but doesn’t return anything.</a:t>
            </a:r>
          </a:p>
          <a:p>
            <a:r>
              <a:rPr lang="en-US" sz="1400"/>
              <a:t>random.permutation(L)		returns copy of list, randomly shuffled</a:t>
            </a:r>
          </a:p>
          <a:p>
            <a:r>
              <a:rPr lang="en-US" sz="1400" err="1"/>
              <a:t>random.random</a:t>
            </a:r>
            <a:r>
              <a:rPr lang="en-US" sz="1400"/>
              <a:t>()		returns random number between 0 and 1. Can also supply extra argument: size = n, or size = (n1, n2), which will</a:t>
            </a:r>
          </a:p>
          <a:p>
            <a:r>
              <a:rPr lang="en-US" sz="1400"/>
              <a:t>			return an array of such numbers of size n, or (n1,n2), etc.  </a:t>
            </a:r>
          </a:p>
          <a:p>
            <a:r>
              <a:rPr lang="en-US" sz="1400" err="1"/>
              <a:t>random.gauss</a:t>
            </a:r>
            <a:r>
              <a:rPr lang="en-US" sz="1400"/>
              <a:t>(</a:t>
            </a:r>
            <a:r>
              <a:rPr lang="en-US" sz="1400" err="1"/>
              <a:t>mean,sigma</a:t>
            </a:r>
            <a:r>
              <a:rPr lang="en-US" sz="1400"/>
              <a:t>)	returns gaussian random variable.</a:t>
            </a:r>
          </a:p>
          <a:p>
            <a:r>
              <a:rPr lang="en-US" sz="1400" err="1"/>
              <a:t>random.expovariate</a:t>
            </a:r>
            <a:r>
              <a:rPr lang="en-US" sz="1400"/>
              <a:t>(lambda)	returns exponential distribution random variable.</a:t>
            </a:r>
          </a:p>
        </p:txBody>
      </p:sp>
      <p:sp>
        <p:nvSpPr>
          <p:cNvPr id="6" name="Rectangle 5">
            <a:extLst>
              <a:ext uri="{FF2B5EF4-FFF2-40B4-BE49-F238E27FC236}">
                <a16:creationId xmlns:a16="http://schemas.microsoft.com/office/drawing/2014/main" id="{E19DEDFD-DB83-45B5-9415-A8DE77B74335}"/>
              </a:ext>
            </a:extLst>
          </p:cNvPr>
          <p:cNvSpPr/>
          <p:nvPr/>
        </p:nvSpPr>
        <p:spPr>
          <a:xfrm>
            <a:off x="4508097" y="263823"/>
            <a:ext cx="2219582" cy="461665"/>
          </a:xfrm>
          <a:prstGeom prst="rect">
            <a:avLst/>
          </a:prstGeom>
        </p:spPr>
        <p:txBody>
          <a:bodyPr wrap="none">
            <a:spAutoFit/>
          </a:bodyPr>
          <a:lstStyle/>
          <a:p>
            <a:r>
              <a:rPr lang="en-US" sz="2400" b="1" u="sng">
                <a:solidFill>
                  <a:srgbClr val="FF0000"/>
                </a:solidFill>
              </a:rPr>
              <a:t>Library: random</a:t>
            </a:r>
          </a:p>
        </p:txBody>
      </p:sp>
      <p:sp>
        <p:nvSpPr>
          <p:cNvPr id="7" name="TextBox 6">
            <a:extLst>
              <a:ext uri="{FF2B5EF4-FFF2-40B4-BE49-F238E27FC236}">
                <a16:creationId xmlns:a16="http://schemas.microsoft.com/office/drawing/2014/main" id="{91120C0D-A1D4-4726-AFA8-58271F442ED5}"/>
              </a:ext>
            </a:extLst>
          </p:cNvPr>
          <p:cNvSpPr txBox="1"/>
          <p:nvPr/>
        </p:nvSpPr>
        <p:spPr>
          <a:xfrm>
            <a:off x="349519" y="1194278"/>
            <a:ext cx="3223447" cy="307777"/>
          </a:xfrm>
          <a:prstGeom prst="rect">
            <a:avLst/>
          </a:prstGeom>
          <a:noFill/>
        </p:spPr>
        <p:txBody>
          <a:bodyPr wrap="none" rtlCol="0">
            <a:spAutoFit/>
          </a:bodyPr>
          <a:lstStyle/>
          <a:p>
            <a:r>
              <a:rPr lang="en-US" sz="1400"/>
              <a:t>Now going to look at the random library…</a:t>
            </a:r>
          </a:p>
        </p:txBody>
      </p:sp>
      <p:cxnSp>
        <p:nvCxnSpPr>
          <p:cNvPr id="3" name="Straight Connector 2">
            <a:extLst>
              <a:ext uri="{FF2B5EF4-FFF2-40B4-BE49-F238E27FC236}">
                <a16:creationId xmlns:a16="http://schemas.microsoft.com/office/drawing/2014/main" id="{09971886-22C1-DE47-5483-50B9BF6AEE5C}"/>
              </a:ext>
            </a:extLst>
          </p:cNvPr>
          <p:cNvCxnSpPr/>
          <p:nvPr/>
        </p:nvCxnSpPr>
        <p:spPr>
          <a:xfrm>
            <a:off x="5742039" y="2428568"/>
            <a:ext cx="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97393915"/>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A789E14-7E86-4B1F-8ABA-669B66C9E710}"/>
              </a:ext>
            </a:extLst>
          </p:cNvPr>
          <p:cNvPicPr>
            <a:picLocks noChangeAspect="1"/>
          </p:cNvPicPr>
          <p:nvPr/>
        </p:nvPicPr>
        <p:blipFill>
          <a:blip r:embed="rId2"/>
          <a:stretch>
            <a:fillRect/>
          </a:stretch>
        </p:blipFill>
        <p:spPr>
          <a:xfrm>
            <a:off x="345424" y="1065480"/>
            <a:ext cx="3752850" cy="904875"/>
          </a:xfrm>
          <a:prstGeom prst="rect">
            <a:avLst/>
          </a:prstGeom>
        </p:spPr>
      </p:pic>
      <p:pic>
        <p:nvPicPr>
          <p:cNvPr id="3" name="Picture 2">
            <a:extLst>
              <a:ext uri="{FF2B5EF4-FFF2-40B4-BE49-F238E27FC236}">
                <a16:creationId xmlns:a16="http://schemas.microsoft.com/office/drawing/2014/main" id="{6F9CBB36-8A05-4612-815B-5A067D160C89}"/>
              </a:ext>
            </a:extLst>
          </p:cNvPr>
          <p:cNvPicPr>
            <a:picLocks noChangeAspect="1"/>
          </p:cNvPicPr>
          <p:nvPr/>
        </p:nvPicPr>
        <p:blipFill>
          <a:blip r:embed="rId3"/>
          <a:stretch>
            <a:fillRect/>
          </a:stretch>
        </p:blipFill>
        <p:spPr>
          <a:xfrm>
            <a:off x="8573761" y="1065480"/>
            <a:ext cx="190500" cy="990600"/>
          </a:xfrm>
          <a:prstGeom prst="rect">
            <a:avLst/>
          </a:prstGeom>
        </p:spPr>
      </p:pic>
      <p:pic>
        <p:nvPicPr>
          <p:cNvPr id="4" name="Picture 3">
            <a:extLst>
              <a:ext uri="{FF2B5EF4-FFF2-40B4-BE49-F238E27FC236}">
                <a16:creationId xmlns:a16="http://schemas.microsoft.com/office/drawing/2014/main" id="{B3A21607-16A1-4427-93AA-6CE57C6ECC0C}"/>
              </a:ext>
            </a:extLst>
          </p:cNvPr>
          <p:cNvPicPr>
            <a:picLocks noChangeAspect="1"/>
          </p:cNvPicPr>
          <p:nvPr/>
        </p:nvPicPr>
        <p:blipFill>
          <a:blip r:embed="rId3"/>
          <a:stretch>
            <a:fillRect/>
          </a:stretch>
        </p:blipFill>
        <p:spPr>
          <a:xfrm>
            <a:off x="9400864" y="1065480"/>
            <a:ext cx="190500" cy="990600"/>
          </a:xfrm>
          <a:prstGeom prst="rect">
            <a:avLst/>
          </a:prstGeom>
        </p:spPr>
      </p:pic>
      <p:sp>
        <p:nvSpPr>
          <p:cNvPr id="6" name="Rectangle 5">
            <a:extLst>
              <a:ext uri="{FF2B5EF4-FFF2-40B4-BE49-F238E27FC236}">
                <a16:creationId xmlns:a16="http://schemas.microsoft.com/office/drawing/2014/main" id="{E19DEDFD-DB83-45B5-9415-A8DE77B74335}"/>
              </a:ext>
            </a:extLst>
          </p:cNvPr>
          <p:cNvSpPr/>
          <p:nvPr/>
        </p:nvSpPr>
        <p:spPr>
          <a:xfrm>
            <a:off x="4517929" y="87784"/>
            <a:ext cx="2219582" cy="461665"/>
          </a:xfrm>
          <a:prstGeom prst="rect">
            <a:avLst/>
          </a:prstGeom>
        </p:spPr>
        <p:txBody>
          <a:bodyPr wrap="none">
            <a:spAutoFit/>
          </a:bodyPr>
          <a:lstStyle/>
          <a:p>
            <a:r>
              <a:rPr lang="en-US" sz="2400" b="1" u="sng">
                <a:solidFill>
                  <a:srgbClr val="FF0000"/>
                </a:solidFill>
              </a:rPr>
              <a:t>Library: random</a:t>
            </a:r>
          </a:p>
        </p:txBody>
      </p:sp>
      <p:sp>
        <p:nvSpPr>
          <p:cNvPr id="7" name="TextBox 6">
            <a:extLst>
              <a:ext uri="{FF2B5EF4-FFF2-40B4-BE49-F238E27FC236}">
                <a16:creationId xmlns:a16="http://schemas.microsoft.com/office/drawing/2014/main" id="{91120C0D-A1D4-4726-AFA8-58271F442ED5}"/>
              </a:ext>
            </a:extLst>
          </p:cNvPr>
          <p:cNvSpPr txBox="1"/>
          <p:nvPr/>
        </p:nvSpPr>
        <p:spPr>
          <a:xfrm>
            <a:off x="296962" y="743562"/>
            <a:ext cx="1854931" cy="307777"/>
          </a:xfrm>
          <a:prstGeom prst="rect">
            <a:avLst/>
          </a:prstGeom>
          <a:noFill/>
        </p:spPr>
        <p:txBody>
          <a:bodyPr wrap="none" rtlCol="0">
            <a:spAutoFit/>
          </a:bodyPr>
          <a:lstStyle/>
          <a:p>
            <a:r>
              <a:rPr lang="en-US" sz="1400"/>
              <a:t>Here’s some examples:</a:t>
            </a:r>
          </a:p>
        </p:txBody>
      </p:sp>
      <p:cxnSp>
        <p:nvCxnSpPr>
          <p:cNvPr id="9" name="Straight Arrow Connector 8">
            <a:extLst>
              <a:ext uri="{FF2B5EF4-FFF2-40B4-BE49-F238E27FC236}">
                <a16:creationId xmlns:a16="http://schemas.microsoft.com/office/drawing/2014/main" id="{B059579A-8C6F-45C2-A75C-CE5F8453F6A3}"/>
              </a:ext>
            </a:extLst>
          </p:cNvPr>
          <p:cNvCxnSpPr/>
          <p:nvPr/>
        </p:nvCxnSpPr>
        <p:spPr>
          <a:xfrm>
            <a:off x="4623754" y="1529779"/>
            <a:ext cx="2665832" cy="0"/>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11" name="Straight Arrow Connector 10">
            <a:extLst>
              <a:ext uri="{FF2B5EF4-FFF2-40B4-BE49-F238E27FC236}">
                <a16:creationId xmlns:a16="http://schemas.microsoft.com/office/drawing/2014/main" id="{90C71972-C7DE-4109-A6C4-55C132B08B10}"/>
              </a:ext>
            </a:extLst>
          </p:cNvPr>
          <p:cNvCxnSpPr/>
          <p:nvPr/>
        </p:nvCxnSpPr>
        <p:spPr>
          <a:xfrm>
            <a:off x="4696255" y="2901648"/>
            <a:ext cx="2665832" cy="0"/>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12" name="TextBox 11">
            <a:extLst>
              <a:ext uri="{FF2B5EF4-FFF2-40B4-BE49-F238E27FC236}">
                <a16:creationId xmlns:a16="http://schemas.microsoft.com/office/drawing/2014/main" id="{70BA7E29-8AC1-4747-8CC6-64E2BD3E499A}"/>
              </a:ext>
            </a:extLst>
          </p:cNvPr>
          <p:cNvSpPr txBox="1"/>
          <p:nvPr/>
        </p:nvSpPr>
        <p:spPr>
          <a:xfrm>
            <a:off x="5005145" y="2303463"/>
            <a:ext cx="2044381" cy="523220"/>
          </a:xfrm>
          <a:prstGeom prst="rect">
            <a:avLst/>
          </a:prstGeom>
          <a:noFill/>
        </p:spPr>
        <p:txBody>
          <a:bodyPr wrap="square" rtlCol="0">
            <a:spAutoFit/>
          </a:bodyPr>
          <a:lstStyle/>
          <a:p>
            <a:r>
              <a:rPr lang="en-US" sz="1400"/>
              <a:t>Output you get when execute program twice.  </a:t>
            </a:r>
            <a:endParaRPr lang="en-US"/>
          </a:p>
        </p:txBody>
      </p:sp>
      <p:pic>
        <p:nvPicPr>
          <p:cNvPr id="13" name="Picture 12">
            <a:extLst>
              <a:ext uri="{FF2B5EF4-FFF2-40B4-BE49-F238E27FC236}">
                <a16:creationId xmlns:a16="http://schemas.microsoft.com/office/drawing/2014/main" id="{B6186164-AC14-476E-8E20-7602D889D23D}"/>
              </a:ext>
            </a:extLst>
          </p:cNvPr>
          <p:cNvPicPr>
            <a:picLocks noChangeAspect="1"/>
          </p:cNvPicPr>
          <p:nvPr/>
        </p:nvPicPr>
        <p:blipFill>
          <a:blip r:embed="rId4"/>
          <a:stretch>
            <a:fillRect/>
          </a:stretch>
        </p:blipFill>
        <p:spPr>
          <a:xfrm>
            <a:off x="345424" y="2179654"/>
            <a:ext cx="3790950" cy="857250"/>
          </a:xfrm>
          <a:prstGeom prst="rect">
            <a:avLst/>
          </a:prstGeom>
        </p:spPr>
      </p:pic>
      <p:pic>
        <p:nvPicPr>
          <p:cNvPr id="14" name="Picture 13">
            <a:extLst>
              <a:ext uri="{FF2B5EF4-FFF2-40B4-BE49-F238E27FC236}">
                <a16:creationId xmlns:a16="http://schemas.microsoft.com/office/drawing/2014/main" id="{6EB3D2C7-F159-48F7-A026-496F8D05311D}"/>
              </a:ext>
            </a:extLst>
          </p:cNvPr>
          <p:cNvPicPr>
            <a:picLocks noChangeAspect="1"/>
          </p:cNvPicPr>
          <p:nvPr/>
        </p:nvPicPr>
        <p:blipFill>
          <a:blip r:embed="rId5"/>
          <a:stretch>
            <a:fillRect/>
          </a:stretch>
        </p:blipFill>
        <p:spPr>
          <a:xfrm>
            <a:off x="9365354" y="2434375"/>
            <a:ext cx="228600" cy="1028700"/>
          </a:xfrm>
          <a:prstGeom prst="rect">
            <a:avLst/>
          </a:prstGeom>
        </p:spPr>
      </p:pic>
      <p:pic>
        <p:nvPicPr>
          <p:cNvPr id="15" name="Picture 14">
            <a:extLst>
              <a:ext uri="{FF2B5EF4-FFF2-40B4-BE49-F238E27FC236}">
                <a16:creationId xmlns:a16="http://schemas.microsoft.com/office/drawing/2014/main" id="{EAE3538F-7EB9-4803-A1C2-6B1CD48BD5A0}"/>
              </a:ext>
            </a:extLst>
          </p:cNvPr>
          <p:cNvPicPr>
            <a:picLocks noChangeAspect="1"/>
          </p:cNvPicPr>
          <p:nvPr/>
        </p:nvPicPr>
        <p:blipFill>
          <a:blip r:embed="rId6"/>
          <a:stretch>
            <a:fillRect/>
          </a:stretch>
        </p:blipFill>
        <p:spPr>
          <a:xfrm>
            <a:off x="8538251" y="2425505"/>
            <a:ext cx="209550" cy="1019175"/>
          </a:xfrm>
          <a:prstGeom prst="rect">
            <a:avLst/>
          </a:prstGeom>
        </p:spPr>
      </p:pic>
      <p:sp>
        <p:nvSpPr>
          <p:cNvPr id="16" name="TextBox 15">
            <a:extLst>
              <a:ext uri="{FF2B5EF4-FFF2-40B4-BE49-F238E27FC236}">
                <a16:creationId xmlns:a16="http://schemas.microsoft.com/office/drawing/2014/main" id="{14DCC7BF-4EE7-464E-9EE0-BD5C17C0F481}"/>
              </a:ext>
            </a:extLst>
          </p:cNvPr>
          <p:cNvSpPr txBox="1"/>
          <p:nvPr/>
        </p:nvSpPr>
        <p:spPr>
          <a:xfrm>
            <a:off x="4753927" y="2976614"/>
            <a:ext cx="3261663" cy="523220"/>
          </a:xfrm>
          <a:prstGeom prst="rect">
            <a:avLst/>
          </a:prstGeom>
          <a:noFill/>
        </p:spPr>
        <p:txBody>
          <a:bodyPr wrap="square" rtlCol="0">
            <a:spAutoFit/>
          </a:bodyPr>
          <a:lstStyle/>
          <a:p>
            <a:r>
              <a:rPr lang="en-US" sz="1400"/>
              <a:t>Could also just leave out random.seed() entirely and get same thing. </a:t>
            </a:r>
          </a:p>
        </p:txBody>
      </p:sp>
      <p:pic>
        <p:nvPicPr>
          <p:cNvPr id="8" name="Picture 7">
            <a:extLst>
              <a:ext uri="{FF2B5EF4-FFF2-40B4-BE49-F238E27FC236}">
                <a16:creationId xmlns:a16="http://schemas.microsoft.com/office/drawing/2014/main" id="{490E6249-829F-4609-A31C-A45FA69759BF}"/>
              </a:ext>
            </a:extLst>
          </p:cNvPr>
          <p:cNvPicPr>
            <a:picLocks noChangeAspect="1"/>
          </p:cNvPicPr>
          <p:nvPr/>
        </p:nvPicPr>
        <p:blipFill>
          <a:blip r:embed="rId7"/>
          <a:stretch>
            <a:fillRect/>
          </a:stretch>
        </p:blipFill>
        <p:spPr>
          <a:xfrm>
            <a:off x="345424" y="3828942"/>
            <a:ext cx="3600953" cy="847843"/>
          </a:xfrm>
          <a:prstGeom prst="rect">
            <a:avLst/>
          </a:prstGeom>
        </p:spPr>
      </p:pic>
      <mc:AlternateContent xmlns:mc="http://schemas.openxmlformats.org/markup-compatibility/2006" xmlns:p14="http://schemas.microsoft.com/office/powerpoint/2010/main">
        <mc:Choice Requires="p14">
          <p:contentPart p14:bwMode="auto" r:id="rId8">
            <p14:nvContentPartPr>
              <p14:cNvPr id="17" name="Ink 16">
                <a:extLst>
                  <a:ext uri="{FF2B5EF4-FFF2-40B4-BE49-F238E27FC236}">
                    <a16:creationId xmlns:a16="http://schemas.microsoft.com/office/drawing/2014/main" id="{289E11B5-76EB-4C94-BB18-0EBE355768B9}"/>
                  </a:ext>
                </a:extLst>
              </p14:cNvPr>
              <p14:cNvContentPartPr/>
              <p14:nvPr/>
            </p14:nvContentPartPr>
            <p14:xfrm>
              <a:off x="4357546" y="4173580"/>
              <a:ext cx="910800" cy="201600"/>
            </p14:xfrm>
          </p:contentPart>
        </mc:Choice>
        <mc:Fallback xmlns="">
          <p:pic>
            <p:nvPicPr>
              <p:cNvPr id="17" name="Ink 16">
                <a:extLst>
                  <a:ext uri="{FF2B5EF4-FFF2-40B4-BE49-F238E27FC236}">
                    <a16:creationId xmlns:a16="http://schemas.microsoft.com/office/drawing/2014/main" id="{289E11B5-76EB-4C94-BB18-0EBE355768B9}"/>
                  </a:ext>
                </a:extLst>
              </p:cNvPr>
              <p:cNvPicPr/>
              <p:nvPr/>
            </p:nvPicPr>
            <p:blipFill>
              <a:blip r:embed="rId9"/>
              <a:stretch>
                <a:fillRect/>
              </a:stretch>
            </p:blipFill>
            <p:spPr>
              <a:xfrm>
                <a:off x="4348906" y="4164940"/>
                <a:ext cx="928440" cy="219240"/>
              </a:xfrm>
              <a:prstGeom prst="rect">
                <a:avLst/>
              </a:prstGeom>
            </p:spPr>
          </p:pic>
        </mc:Fallback>
      </mc:AlternateContent>
      <p:pic>
        <p:nvPicPr>
          <p:cNvPr id="18" name="Picture 17">
            <a:extLst>
              <a:ext uri="{FF2B5EF4-FFF2-40B4-BE49-F238E27FC236}">
                <a16:creationId xmlns:a16="http://schemas.microsoft.com/office/drawing/2014/main" id="{97E00EA4-2216-4190-AF95-281391CB47EC}"/>
              </a:ext>
            </a:extLst>
          </p:cNvPr>
          <p:cNvPicPr>
            <a:picLocks noChangeAspect="1"/>
          </p:cNvPicPr>
          <p:nvPr/>
        </p:nvPicPr>
        <p:blipFill>
          <a:blip r:embed="rId10"/>
          <a:stretch>
            <a:fillRect/>
          </a:stretch>
        </p:blipFill>
        <p:spPr>
          <a:xfrm>
            <a:off x="5731497" y="3782248"/>
            <a:ext cx="1519177" cy="904678"/>
          </a:xfrm>
          <a:prstGeom prst="rect">
            <a:avLst/>
          </a:prstGeom>
        </p:spPr>
      </p:pic>
      <p:pic>
        <p:nvPicPr>
          <p:cNvPr id="19" name="Picture 18">
            <a:extLst>
              <a:ext uri="{FF2B5EF4-FFF2-40B4-BE49-F238E27FC236}">
                <a16:creationId xmlns:a16="http://schemas.microsoft.com/office/drawing/2014/main" id="{B5F294F8-3311-407E-884B-C2ED186ACFCE}"/>
              </a:ext>
            </a:extLst>
          </p:cNvPr>
          <p:cNvPicPr>
            <a:picLocks noChangeAspect="1"/>
          </p:cNvPicPr>
          <p:nvPr/>
        </p:nvPicPr>
        <p:blipFill>
          <a:blip r:embed="rId11"/>
          <a:stretch>
            <a:fillRect/>
          </a:stretch>
        </p:blipFill>
        <p:spPr>
          <a:xfrm>
            <a:off x="345424" y="5077011"/>
            <a:ext cx="5189413" cy="772185"/>
          </a:xfrm>
          <a:prstGeom prst="rect">
            <a:avLst/>
          </a:prstGeom>
        </p:spPr>
      </p:pic>
      <mc:AlternateContent xmlns:mc="http://schemas.openxmlformats.org/markup-compatibility/2006" xmlns:p14="http://schemas.microsoft.com/office/powerpoint/2010/main">
        <mc:Choice Requires="p14">
          <p:contentPart p14:bwMode="auto" r:id="rId12">
            <p14:nvContentPartPr>
              <p14:cNvPr id="20" name="Ink 19">
                <a:extLst>
                  <a:ext uri="{FF2B5EF4-FFF2-40B4-BE49-F238E27FC236}">
                    <a16:creationId xmlns:a16="http://schemas.microsoft.com/office/drawing/2014/main" id="{625E8D76-A379-4C2F-86A7-76155123332D}"/>
                  </a:ext>
                </a:extLst>
              </p14:cNvPr>
              <p14:cNvContentPartPr/>
              <p14:nvPr/>
            </p14:nvContentPartPr>
            <p14:xfrm>
              <a:off x="5794453" y="5341140"/>
              <a:ext cx="910800" cy="201600"/>
            </p14:xfrm>
          </p:contentPart>
        </mc:Choice>
        <mc:Fallback xmlns="">
          <p:pic>
            <p:nvPicPr>
              <p:cNvPr id="20" name="Ink 19">
                <a:extLst>
                  <a:ext uri="{FF2B5EF4-FFF2-40B4-BE49-F238E27FC236}">
                    <a16:creationId xmlns:a16="http://schemas.microsoft.com/office/drawing/2014/main" id="{625E8D76-A379-4C2F-86A7-76155123332D}"/>
                  </a:ext>
                </a:extLst>
              </p:cNvPr>
              <p:cNvPicPr/>
              <p:nvPr/>
            </p:nvPicPr>
            <p:blipFill>
              <a:blip r:embed="rId9"/>
              <a:stretch>
                <a:fillRect/>
              </a:stretch>
            </p:blipFill>
            <p:spPr>
              <a:xfrm>
                <a:off x="5785813" y="5332500"/>
                <a:ext cx="928440" cy="219240"/>
              </a:xfrm>
              <a:prstGeom prst="rect">
                <a:avLst/>
              </a:prstGeom>
            </p:spPr>
          </p:pic>
        </mc:Fallback>
      </mc:AlternateContent>
      <p:pic>
        <p:nvPicPr>
          <p:cNvPr id="21" name="Picture 20">
            <a:extLst>
              <a:ext uri="{FF2B5EF4-FFF2-40B4-BE49-F238E27FC236}">
                <a16:creationId xmlns:a16="http://schemas.microsoft.com/office/drawing/2014/main" id="{2B6C6137-81C8-42DE-8E50-C5C7F3A8DCF8}"/>
              </a:ext>
            </a:extLst>
          </p:cNvPr>
          <p:cNvPicPr>
            <a:picLocks noChangeAspect="1"/>
          </p:cNvPicPr>
          <p:nvPr/>
        </p:nvPicPr>
        <p:blipFill>
          <a:blip r:embed="rId13"/>
          <a:stretch>
            <a:fillRect/>
          </a:stretch>
        </p:blipFill>
        <p:spPr>
          <a:xfrm>
            <a:off x="6859026" y="5077011"/>
            <a:ext cx="4767545" cy="715509"/>
          </a:xfrm>
          <a:prstGeom prst="rect">
            <a:avLst/>
          </a:prstGeom>
        </p:spPr>
      </p:pic>
    </p:spTree>
    <p:extLst>
      <p:ext uri="{BB962C8B-B14F-4D97-AF65-F5344CB8AC3E}">
        <p14:creationId xmlns:p14="http://schemas.microsoft.com/office/powerpoint/2010/main" val="3442934178"/>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F87E04F-4827-45DE-B856-B558BC9ED062}"/>
              </a:ext>
            </a:extLst>
          </p:cNvPr>
          <p:cNvSpPr/>
          <p:nvPr/>
        </p:nvSpPr>
        <p:spPr>
          <a:xfrm>
            <a:off x="497792" y="1379527"/>
            <a:ext cx="8476875" cy="738664"/>
          </a:xfrm>
          <a:prstGeom prst="rect">
            <a:avLst/>
          </a:prstGeom>
        </p:spPr>
        <p:txBody>
          <a:bodyPr wrap="square">
            <a:spAutoFit/>
          </a:bodyPr>
          <a:lstStyle/>
          <a:p>
            <a:r>
              <a:rPr lang="en-US" sz="1400" b="1"/>
              <a:t>import statistics</a:t>
            </a:r>
          </a:p>
          <a:p>
            <a:endParaRPr lang="en-US" sz="1400"/>
          </a:p>
          <a:p>
            <a:r>
              <a:rPr lang="en-US" sz="1400"/>
              <a:t>statistics.multimode(list)			gives mode(s) of a list; there could be more than one I guess.</a:t>
            </a:r>
          </a:p>
        </p:txBody>
      </p:sp>
      <p:sp>
        <p:nvSpPr>
          <p:cNvPr id="3" name="Rectangle 2">
            <a:extLst>
              <a:ext uri="{FF2B5EF4-FFF2-40B4-BE49-F238E27FC236}">
                <a16:creationId xmlns:a16="http://schemas.microsoft.com/office/drawing/2014/main" id="{C9FF0876-164E-442B-9B99-2C547C2A0238}"/>
              </a:ext>
            </a:extLst>
          </p:cNvPr>
          <p:cNvSpPr/>
          <p:nvPr/>
        </p:nvSpPr>
        <p:spPr>
          <a:xfrm>
            <a:off x="4330563" y="197452"/>
            <a:ext cx="2330510" cy="461665"/>
          </a:xfrm>
          <a:prstGeom prst="rect">
            <a:avLst/>
          </a:prstGeom>
        </p:spPr>
        <p:txBody>
          <a:bodyPr wrap="none">
            <a:spAutoFit/>
          </a:bodyPr>
          <a:lstStyle/>
          <a:p>
            <a:r>
              <a:rPr lang="en-US" sz="2400" b="1" u="sng">
                <a:solidFill>
                  <a:srgbClr val="FF6600"/>
                </a:solidFill>
              </a:rPr>
              <a:t>Library: statistics</a:t>
            </a:r>
          </a:p>
        </p:txBody>
      </p:sp>
      <p:sp>
        <p:nvSpPr>
          <p:cNvPr id="4" name="TextBox 3">
            <a:extLst>
              <a:ext uri="{FF2B5EF4-FFF2-40B4-BE49-F238E27FC236}">
                <a16:creationId xmlns:a16="http://schemas.microsoft.com/office/drawing/2014/main" id="{1F62766F-5DD0-4A16-B412-AB8E10FE3C0F}"/>
              </a:ext>
            </a:extLst>
          </p:cNvPr>
          <p:cNvSpPr txBox="1"/>
          <p:nvPr/>
        </p:nvSpPr>
        <p:spPr>
          <a:xfrm>
            <a:off x="469510" y="1022010"/>
            <a:ext cx="3056115" cy="307777"/>
          </a:xfrm>
          <a:prstGeom prst="rect">
            <a:avLst/>
          </a:prstGeom>
          <a:noFill/>
        </p:spPr>
        <p:txBody>
          <a:bodyPr wrap="square" rtlCol="0">
            <a:spAutoFit/>
          </a:bodyPr>
          <a:lstStyle/>
          <a:p>
            <a:r>
              <a:rPr lang="en-US" sz="1400"/>
              <a:t>Now we’ll look at statistics file/library</a:t>
            </a:r>
          </a:p>
        </p:txBody>
      </p:sp>
    </p:spTree>
    <p:extLst>
      <p:ext uri="{BB962C8B-B14F-4D97-AF65-F5344CB8AC3E}">
        <p14:creationId xmlns:p14="http://schemas.microsoft.com/office/powerpoint/2010/main" val="36883900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466751" y="130171"/>
            <a:ext cx="2109232" cy="461665"/>
          </a:xfrm>
          <a:prstGeom prst="rect">
            <a:avLst/>
          </a:prstGeom>
        </p:spPr>
        <p:txBody>
          <a:bodyPr wrap="none">
            <a:spAutoFit/>
          </a:bodyPr>
          <a:lstStyle/>
          <a:p>
            <a:r>
              <a:rPr lang="en-US" sz="2400" b="1" u="sng">
                <a:solidFill>
                  <a:srgbClr val="00B050"/>
                </a:solidFill>
              </a:rPr>
              <a:t>Library: numpy</a:t>
            </a:r>
          </a:p>
        </p:txBody>
      </p:sp>
      <p:sp>
        <p:nvSpPr>
          <p:cNvPr id="37" name="TextBox 36">
            <a:extLst>
              <a:ext uri="{FF2B5EF4-FFF2-40B4-BE49-F238E27FC236}">
                <a16:creationId xmlns:a16="http://schemas.microsoft.com/office/drawing/2014/main" id="{90722E93-31D4-4E5D-B620-59FD40D3CEBB}"/>
              </a:ext>
            </a:extLst>
          </p:cNvPr>
          <p:cNvSpPr txBox="1"/>
          <p:nvPr/>
        </p:nvSpPr>
        <p:spPr>
          <a:xfrm>
            <a:off x="323253" y="1322549"/>
            <a:ext cx="3326553" cy="307777"/>
          </a:xfrm>
          <a:prstGeom prst="rect">
            <a:avLst/>
          </a:prstGeom>
          <a:noFill/>
        </p:spPr>
        <p:txBody>
          <a:bodyPr wrap="square">
            <a:spAutoFit/>
          </a:bodyPr>
          <a:lstStyle/>
          <a:p>
            <a:r>
              <a:rPr lang="en-US" sz="1400" b="1"/>
              <a:t>Looks something like this for 2D array:</a:t>
            </a:r>
          </a:p>
        </p:txBody>
      </p:sp>
      <p:sp>
        <p:nvSpPr>
          <p:cNvPr id="38" name="TextBox 37">
            <a:extLst>
              <a:ext uri="{FF2B5EF4-FFF2-40B4-BE49-F238E27FC236}">
                <a16:creationId xmlns:a16="http://schemas.microsoft.com/office/drawing/2014/main" id="{597E65CC-7490-454A-A05E-35CD2EC57832}"/>
              </a:ext>
            </a:extLst>
          </p:cNvPr>
          <p:cNvSpPr txBox="1"/>
          <p:nvPr/>
        </p:nvSpPr>
        <p:spPr>
          <a:xfrm>
            <a:off x="323253" y="1709334"/>
            <a:ext cx="7068831" cy="307777"/>
          </a:xfrm>
          <a:prstGeom prst="rect">
            <a:avLst/>
          </a:prstGeom>
          <a:noFill/>
        </p:spPr>
        <p:txBody>
          <a:bodyPr wrap="square">
            <a:spAutoFit/>
          </a:bodyPr>
          <a:lstStyle/>
          <a:p>
            <a:r>
              <a:rPr lang="en-US" sz="1400"/>
              <a:t>numpy.hstack((array1,array2))		creates an array of shape (3,6) </a:t>
            </a:r>
          </a:p>
        </p:txBody>
      </p:sp>
      <mc:AlternateContent xmlns:mc="http://schemas.openxmlformats.org/markup-compatibility/2006" xmlns:p14="http://schemas.microsoft.com/office/powerpoint/2010/main">
        <mc:Choice Requires="p14">
          <p:contentPart p14:bwMode="auto" r:id="rId3">
            <p14:nvContentPartPr>
              <p14:cNvPr id="52" name="Ink 51">
                <a:extLst>
                  <a:ext uri="{FF2B5EF4-FFF2-40B4-BE49-F238E27FC236}">
                    <a16:creationId xmlns:a16="http://schemas.microsoft.com/office/drawing/2014/main" id="{B9D3D92F-E092-450B-894A-E95FEC67DF8F}"/>
                  </a:ext>
                </a:extLst>
              </p14:cNvPr>
              <p14:cNvContentPartPr/>
              <p14:nvPr/>
            </p14:nvContentPartPr>
            <p14:xfrm>
              <a:off x="2885610" y="2631198"/>
              <a:ext cx="663480" cy="196560"/>
            </p14:xfrm>
          </p:contentPart>
        </mc:Choice>
        <mc:Fallback xmlns="">
          <p:pic>
            <p:nvPicPr>
              <p:cNvPr id="52" name="Ink 51">
                <a:extLst>
                  <a:ext uri="{FF2B5EF4-FFF2-40B4-BE49-F238E27FC236}">
                    <a16:creationId xmlns:a16="http://schemas.microsoft.com/office/drawing/2014/main" id="{B9D3D92F-E092-450B-894A-E95FEC67DF8F}"/>
                  </a:ext>
                </a:extLst>
              </p:cNvPr>
              <p:cNvPicPr/>
              <p:nvPr/>
            </p:nvPicPr>
            <p:blipFill>
              <a:blip r:embed="rId4"/>
              <a:stretch>
                <a:fillRect/>
              </a:stretch>
            </p:blipFill>
            <p:spPr>
              <a:xfrm>
                <a:off x="2876610" y="2622198"/>
                <a:ext cx="681120" cy="214200"/>
              </a:xfrm>
              <a:prstGeom prst="rect">
                <a:avLst/>
              </a:prstGeom>
            </p:spPr>
          </p:pic>
        </mc:Fallback>
      </mc:AlternateContent>
      <p:pic>
        <p:nvPicPr>
          <p:cNvPr id="63" name="Picture 62">
            <a:extLst>
              <a:ext uri="{FF2B5EF4-FFF2-40B4-BE49-F238E27FC236}">
                <a16:creationId xmlns:a16="http://schemas.microsoft.com/office/drawing/2014/main" id="{9D5A2747-E992-4A87-B12B-E154719433F4}"/>
              </a:ext>
            </a:extLst>
          </p:cNvPr>
          <p:cNvPicPr>
            <a:picLocks noChangeAspect="1"/>
          </p:cNvPicPr>
          <p:nvPr/>
        </p:nvPicPr>
        <p:blipFill>
          <a:blip r:embed="rId5"/>
          <a:stretch>
            <a:fillRect/>
          </a:stretch>
        </p:blipFill>
        <p:spPr>
          <a:xfrm>
            <a:off x="4800097" y="2166236"/>
            <a:ext cx="924054" cy="800212"/>
          </a:xfrm>
          <a:prstGeom prst="rect">
            <a:avLst/>
          </a:prstGeom>
        </p:spPr>
      </p:pic>
      <p:pic>
        <p:nvPicPr>
          <p:cNvPr id="64" name="Picture 63">
            <a:extLst>
              <a:ext uri="{FF2B5EF4-FFF2-40B4-BE49-F238E27FC236}">
                <a16:creationId xmlns:a16="http://schemas.microsoft.com/office/drawing/2014/main" id="{62AB1790-9068-43B3-A6C1-C07BB1283C78}"/>
              </a:ext>
            </a:extLst>
          </p:cNvPr>
          <p:cNvPicPr>
            <a:picLocks noChangeAspect="1"/>
          </p:cNvPicPr>
          <p:nvPr/>
        </p:nvPicPr>
        <p:blipFill>
          <a:blip r:embed="rId6"/>
          <a:stretch>
            <a:fillRect/>
          </a:stretch>
        </p:blipFill>
        <p:spPr>
          <a:xfrm>
            <a:off x="5689728" y="2175762"/>
            <a:ext cx="952633" cy="781159"/>
          </a:xfrm>
          <a:prstGeom prst="rect">
            <a:avLst/>
          </a:prstGeom>
        </p:spPr>
      </p:pic>
      <p:pic>
        <p:nvPicPr>
          <p:cNvPr id="65" name="Picture 64">
            <a:extLst>
              <a:ext uri="{FF2B5EF4-FFF2-40B4-BE49-F238E27FC236}">
                <a16:creationId xmlns:a16="http://schemas.microsoft.com/office/drawing/2014/main" id="{98C8CFC6-2EC6-4CB5-BD86-391CF255EECF}"/>
              </a:ext>
            </a:extLst>
          </p:cNvPr>
          <p:cNvPicPr>
            <a:picLocks noChangeAspect="1"/>
          </p:cNvPicPr>
          <p:nvPr/>
        </p:nvPicPr>
        <p:blipFill>
          <a:blip r:embed="rId5"/>
          <a:stretch>
            <a:fillRect/>
          </a:stretch>
        </p:blipFill>
        <p:spPr>
          <a:xfrm>
            <a:off x="341120" y="2233929"/>
            <a:ext cx="924054" cy="800212"/>
          </a:xfrm>
          <a:prstGeom prst="rect">
            <a:avLst/>
          </a:prstGeom>
        </p:spPr>
      </p:pic>
      <p:pic>
        <p:nvPicPr>
          <p:cNvPr id="66" name="Picture 65">
            <a:extLst>
              <a:ext uri="{FF2B5EF4-FFF2-40B4-BE49-F238E27FC236}">
                <a16:creationId xmlns:a16="http://schemas.microsoft.com/office/drawing/2014/main" id="{63A545E9-1F73-438C-BF15-F33F72520144}"/>
              </a:ext>
            </a:extLst>
          </p:cNvPr>
          <p:cNvPicPr>
            <a:picLocks noChangeAspect="1"/>
          </p:cNvPicPr>
          <p:nvPr/>
        </p:nvPicPr>
        <p:blipFill>
          <a:blip r:embed="rId6"/>
          <a:stretch>
            <a:fillRect/>
          </a:stretch>
        </p:blipFill>
        <p:spPr>
          <a:xfrm>
            <a:off x="1656292" y="2225878"/>
            <a:ext cx="952633" cy="781159"/>
          </a:xfrm>
          <a:prstGeom prst="rect">
            <a:avLst/>
          </a:prstGeom>
        </p:spPr>
      </p:pic>
      <p:sp>
        <p:nvSpPr>
          <p:cNvPr id="9" name="TextBox 8">
            <a:extLst>
              <a:ext uri="{FF2B5EF4-FFF2-40B4-BE49-F238E27FC236}">
                <a16:creationId xmlns:a16="http://schemas.microsoft.com/office/drawing/2014/main" id="{DE2FB8BE-76BF-4AAD-BD7B-BA7221365D1B}"/>
              </a:ext>
            </a:extLst>
          </p:cNvPr>
          <p:cNvSpPr txBox="1"/>
          <p:nvPr/>
        </p:nvSpPr>
        <p:spPr>
          <a:xfrm>
            <a:off x="323253" y="3580535"/>
            <a:ext cx="7031797" cy="307777"/>
          </a:xfrm>
          <a:prstGeom prst="rect">
            <a:avLst/>
          </a:prstGeom>
          <a:noFill/>
        </p:spPr>
        <p:txBody>
          <a:bodyPr wrap="square" rtlCol="0">
            <a:spAutoFit/>
          </a:bodyPr>
          <a:lstStyle/>
          <a:p>
            <a:r>
              <a:rPr lang="en-US" sz="1400"/>
              <a:t>numpy.vstack((array1,array2))		creates an array of shape (6,3) </a:t>
            </a:r>
          </a:p>
        </p:txBody>
      </p:sp>
      <mc:AlternateContent xmlns:mc="http://schemas.openxmlformats.org/markup-compatibility/2006" xmlns:p14="http://schemas.microsoft.com/office/powerpoint/2010/main">
        <mc:Choice Requires="p14">
          <p:contentPart p14:bwMode="auto" r:id="rId7">
            <p14:nvContentPartPr>
              <p14:cNvPr id="10" name="Ink 9">
                <a:extLst>
                  <a:ext uri="{FF2B5EF4-FFF2-40B4-BE49-F238E27FC236}">
                    <a16:creationId xmlns:a16="http://schemas.microsoft.com/office/drawing/2014/main" id="{598E7A56-6159-4622-A815-8F18541FAEA4}"/>
                  </a:ext>
                </a:extLst>
              </p14:cNvPr>
              <p14:cNvContentPartPr/>
              <p14:nvPr/>
            </p14:nvContentPartPr>
            <p14:xfrm>
              <a:off x="3033969" y="4742301"/>
              <a:ext cx="663480" cy="196560"/>
            </p14:xfrm>
          </p:contentPart>
        </mc:Choice>
        <mc:Fallback xmlns="">
          <p:pic>
            <p:nvPicPr>
              <p:cNvPr id="10" name="Ink 9">
                <a:extLst>
                  <a:ext uri="{FF2B5EF4-FFF2-40B4-BE49-F238E27FC236}">
                    <a16:creationId xmlns:a16="http://schemas.microsoft.com/office/drawing/2014/main" id="{598E7A56-6159-4622-A815-8F18541FAEA4}"/>
                  </a:ext>
                </a:extLst>
              </p:cNvPr>
              <p:cNvPicPr/>
              <p:nvPr/>
            </p:nvPicPr>
            <p:blipFill>
              <a:blip r:embed="rId4"/>
              <a:stretch>
                <a:fillRect/>
              </a:stretch>
            </p:blipFill>
            <p:spPr>
              <a:xfrm>
                <a:off x="3024969" y="4733301"/>
                <a:ext cx="681120" cy="214200"/>
              </a:xfrm>
              <a:prstGeom prst="rect">
                <a:avLst/>
              </a:prstGeom>
            </p:spPr>
          </p:pic>
        </mc:Fallback>
      </mc:AlternateContent>
      <p:pic>
        <p:nvPicPr>
          <p:cNvPr id="11" name="Picture 10">
            <a:extLst>
              <a:ext uri="{FF2B5EF4-FFF2-40B4-BE49-F238E27FC236}">
                <a16:creationId xmlns:a16="http://schemas.microsoft.com/office/drawing/2014/main" id="{B76F328B-8F1F-4911-85EC-0A3BF38CC448}"/>
              </a:ext>
            </a:extLst>
          </p:cNvPr>
          <p:cNvPicPr>
            <a:picLocks noChangeAspect="1"/>
          </p:cNvPicPr>
          <p:nvPr/>
        </p:nvPicPr>
        <p:blipFill>
          <a:blip r:embed="rId5"/>
          <a:stretch>
            <a:fillRect/>
          </a:stretch>
        </p:blipFill>
        <p:spPr>
          <a:xfrm>
            <a:off x="504338" y="4371701"/>
            <a:ext cx="924054" cy="800212"/>
          </a:xfrm>
          <a:prstGeom prst="rect">
            <a:avLst/>
          </a:prstGeom>
        </p:spPr>
      </p:pic>
      <p:pic>
        <p:nvPicPr>
          <p:cNvPr id="12" name="Picture 11">
            <a:extLst>
              <a:ext uri="{FF2B5EF4-FFF2-40B4-BE49-F238E27FC236}">
                <a16:creationId xmlns:a16="http://schemas.microsoft.com/office/drawing/2014/main" id="{3C0F545B-7D90-4E51-8D8B-E9F4F117A72C}"/>
              </a:ext>
            </a:extLst>
          </p:cNvPr>
          <p:cNvPicPr>
            <a:picLocks noChangeAspect="1"/>
          </p:cNvPicPr>
          <p:nvPr/>
        </p:nvPicPr>
        <p:blipFill>
          <a:blip r:embed="rId6"/>
          <a:stretch>
            <a:fillRect/>
          </a:stretch>
        </p:blipFill>
        <p:spPr>
          <a:xfrm>
            <a:off x="1819510" y="4363650"/>
            <a:ext cx="952633" cy="781159"/>
          </a:xfrm>
          <a:prstGeom prst="rect">
            <a:avLst/>
          </a:prstGeom>
        </p:spPr>
      </p:pic>
      <p:pic>
        <p:nvPicPr>
          <p:cNvPr id="13" name="Picture 12">
            <a:extLst>
              <a:ext uri="{FF2B5EF4-FFF2-40B4-BE49-F238E27FC236}">
                <a16:creationId xmlns:a16="http://schemas.microsoft.com/office/drawing/2014/main" id="{D50A53E1-27AE-49C1-B044-9CBB9D41CEF3}"/>
              </a:ext>
            </a:extLst>
          </p:cNvPr>
          <p:cNvPicPr>
            <a:picLocks noChangeAspect="1"/>
          </p:cNvPicPr>
          <p:nvPr/>
        </p:nvPicPr>
        <p:blipFill>
          <a:blip r:embed="rId5"/>
          <a:stretch>
            <a:fillRect/>
          </a:stretch>
        </p:blipFill>
        <p:spPr>
          <a:xfrm>
            <a:off x="5067921" y="4025481"/>
            <a:ext cx="924054" cy="800212"/>
          </a:xfrm>
          <a:prstGeom prst="rect">
            <a:avLst/>
          </a:prstGeom>
        </p:spPr>
      </p:pic>
      <p:pic>
        <p:nvPicPr>
          <p:cNvPr id="14" name="Picture 13">
            <a:extLst>
              <a:ext uri="{FF2B5EF4-FFF2-40B4-BE49-F238E27FC236}">
                <a16:creationId xmlns:a16="http://schemas.microsoft.com/office/drawing/2014/main" id="{914CFB54-2816-4204-AAC8-8A887A949639}"/>
              </a:ext>
            </a:extLst>
          </p:cNvPr>
          <p:cNvPicPr>
            <a:picLocks noChangeAspect="1"/>
          </p:cNvPicPr>
          <p:nvPr/>
        </p:nvPicPr>
        <p:blipFill>
          <a:blip r:embed="rId6"/>
          <a:stretch>
            <a:fillRect/>
          </a:stretch>
        </p:blipFill>
        <p:spPr>
          <a:xfrm>
            <a:off x="5048465" y="4814350"/>
            <a:ext cx="952633" cy="781159"/>
          </a:xfrm>
          <a:prstGeom prst="rect">
            <a:avLst/>
          </a:prstGeom>
        </p:spPr>
      </p:pic>
    </p:spTree>
    <p:extLst>
      <p:ext uri="{BB962C8B-B14F-4D97-AF65-F5344CB8AC3E}">
        <p14:creationId xmlns:p14="http://schemas.microsoft.com/office/powerpoint/2010/main" val="2290676201"/>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6B250B7-8491-4BB3-8D60-BF8CBCE92BB8}"/>
              </a:ext>
            </a:extLst>
          </p:cNvPr>
          <p:cNvSpPr txBox="1"/>
          <p:nvPr/>
        </p:nvSpPr>
        <p:spPr>
          <a:xfrm>
            <a:off x="5088604" y="133041"/>
            <a:ext cx="889026" cy="461665"/>
          </a:xfrm>
          <a:prstGeom prst="rect">
            <a:avLst/>
          </a:prstGeom>
          <a:noFill/>
        </p:spPr>
        <p:txBody>
          <a:bodyPr wrap="none" rtlCol="0">
            <a:spAutoFit/>
          </a:bodyPr>
          <a:lstStyle/>
          <a:p>
            <a:r>
              <a:rPr lang="en-US" sz="2400" b="1" u="sng"/>
              <a:t>Pylab</a:t>
            </a:r>
            <a:endParaRPr lang="en-US" b="1" u="sng"/>
          </a:p>
        </p:txBody>
      </p:sp>
      <p:sp>
        <p:nvSpPr>
          <p:cNvPr id="5" name="TextBox 4">
            <a:extLst>
              <a:ext uri="{FF2B5EF4-FFF2-40B4-BE49-F238E27FC236}">
                <a16:creationId xmlns:a16="http://schemas.microsoft.com/office/drawing/2014/main" id="{A987A10D-D350-4D03-A53A-CFEB15CFCF8A}"/>
              </a:ext>
            </a:extLst>
          </p:cNvPr>
          <p:cNvSpPr txBox="1"/>
          <p:nvPr/>
        </p:nvSpPr>
        <p:spPr>
          <a:xfrm>
            <a:off x="414786" y="2176287"/>
            <a:ext cx="2643046" cy="338554"/>
          </a:xfrm>
          <a:prstGeom prst="rect">
            <a:avLst/>
          </a:prstGeom>
          <a:noFill/>
        </p:spPr>
        <p:txBody>
          <a:bodyPr wrap="square" rtlCol="0">
            <a:spAutoFit/>
          </a:bodyPr>
          <a:lstStyle/>
          <a:p>
            <a:r>
              <a:rPr lang="en-US" sz="1600"/>
              <a:t>coeffs = pylab.polyfit(X, Y, n)  </a:t>
            </a:r>
          </a:p>
        </p:txBody>
      </p:sp>
      <p:sp>
        <p:nvSpPr>
          <p:cNvPr id="6" name="TextBox 5">
            <a:extLst>
              <a:ext uri="{FF2B5EF4-FFF2-40B4-BE49-F238E27FC236}">
                <a16:creationId xmlns:a16="http://schemas.microsoft.com/office/drawing/2014/main" id="{A8D473F8-F5A1-428B-9BD0-E9A4F21ED324}"/>
              </a:ext>
            </a:extLst>
          </p:cNvPr>
          <p:cNvSpPr txBox="1"/>
          <p:nvPr/>
        </p:nvSpPr>
        <p:spPr>
          <a:xfrm>
            <a:off x="414786" y="3080954"/>
            <a:ext cx="2171098" cy="338554"/>
          </a:xfrm>
          <a:prstGeom prst="rect">
            <a:avLst/>
          </a:prstGeom>
          <a:noFill/>
        </p:spPr>
        <p:txBody>
          <a:bodyPr wrap="square" rtlCol="0">
            <a:spAutoFit/>
          </a:bodyPr>
          <a:lstStyle/>
          <a:p>
            <a:r>
              <a:rPr lang="en-US" sz="1600"/>
              <a:t>pylab.polyval(coeffs, X)  </a:t>
            </a:r>
          </a:p>
        </p:txBody>
      </p:sp>
      <p:pic>
        <p:nvPicPr>
          <p:cNvPr id="7" name="Picture 6">
            <a:extLst>
              <a:ext uri="{FF2B5EF4-FFF2-40B4-BE49-F238E27FC236}">
                <a16:creationId xmlns:a16="http://schemas.microsoft.com/office/drawing/2014/main" id="{E2D4AFAB-C80D-4397-9021-53BDF00FDF07}"/>
              </a:ext>
            </a:extLst>
          </p:cNvPr>
          <p:cNvPicPr>
            <a:picLocks noChangeAspect="1"/>
          </p:cNvPicPr>
          <p:nvPr/>
        </p:nvPicPr>
        <p:blipFill>
          <a:blip r:embed="rId2"/>
          <a:stretch>
            <a:fillRect/>
          </a:stretch>
        </p:blipFill>
        <p:spPr>
          <a:xfrm>
            <a:off x="414786" y="4214068"/>
            <a:ext cx="3722494" cy="1617097"/>
          </a:xfrm>
          <a:prstGeom prst="rect">
            <a:avLst/>
          </a:prstGeom>
        </p:spPr>
      </p:pic>
      <p:sp>
        <p:nvSpPr>
          <p:cNvPr id="8" name="TextBox 7">
            <a:extLst>
              <a:ext uri="{FF2B5EF4-FFF2-40B4-BE49-F238E27FC236}">
                <a16:creationId xmlns:a16="http://schemas.microsoft.com/office/drawing/2014/main" id="{DC58C1BD-AF93-47C9-826F-C54809962714}"/>
              </a:ext>
            </a:extLst>
          </p:cNvPr>
          <p:cNvSpPr txBox="1"/>
          <p:nvPr/>
        </p:nvSpPr>
        <p:spPr>
          <a:xfrm>
            <a:off x="5189689" y="4258526"/>
            <a:ext cx="4990453" cy="307777"/>
          </a:xfrm>
          <a:prstGeom prst="rect">
            <a:avLst/>
          </a:prstGeom>
          <a:noFill/>
        </p:spPr>
        <p:txBody>
          <a:bodyPr wrap="square" rtlCol="0">
            <a:spAutoFit/>
          </a:bodyPr>
          <a:lstStyle/>
          <a:p>
            <a:r>
              <a:rPr lang="en-US" sz="1400"/>
              <a:t>Can also produce tables…tableVals is a list of row lists.</a:t>
            </a:r>
          </a:p>
        </p:txBody>
      </p:sp>
      <p:sp>
        <p:nvSpPr>
          <p:cNvPr id="14" name="TextBox 13">
            <a:extLst>
              <a:ext uri="{FF2B5EF4-FFF2-40B4-BE49-F238E27FC236}">
                <a16:creationId xmlns:a16="http://schemas.microsoft.com/office/drawing/2014/main" id="{BDC52E20-BA15-4B4E-9A3E-C36D5EC5EA1A}"/>
              </a:ext>
            </a:extLst>
          </p:cNvPr>
          <p:cNvSpPr txBox="1"/>
          <p:nvPr/>
        </p:nvSpPr>
        <p:spPr>
          <a:xfrm>
            <a:off x="3594892" y="2176287"/>
            <a:ext cx="6094428" cy="307777"/>
          </a:xfrm>
          <a:prstGeom prst="rect">
            <a:avLst/>
          </a:prstGeom>
          <a:noFill/>
        </p:spPr>
        <p:txBody>
          <a:bodyPr wrap="square">
            <a:spAutoFit/>
          </a:bodyPr>
          <a:lstStyle/>
          <a:p>
            <a:r>
              <a:rPr lang="en-US" sz="1400"/>
              <a:t>returns tuple of coefficients of nth degree polynomial that best fits data.</a:t>
            </a:r>
          </a:p>
        </p:txBody>
      </p:sp>
      <p:sp>
        <p:nvSpPr>
          <p:cNvPr id="16" name="TextBox 15">
            <a:extLst>
              <a:ext uri="{FF2B5EF4-FFF2-40B4-BE49-F238E27FC236}">
                <a16:creationId xmlns:a16="http://schemas.microsoft.com/office/drawing/2014/main" id="{4BAACBBC-5673-42A6-80C9-D624DDA5A15B}"/>
              </a:ext>
            </a:extLst>
          </p:cNvPr>
          <p:cNvSpPr txBox="1"/>
          <p:nvPr/>
        </p:nvSpPr>
        <p:spPr>
          <a:xfrm>
            <a:off x="3057832" y="3017014"/>
            <a:ext cx="6094428" cy="523220"/>
          </a:xfrm>
          <a:prstGeom prst="rect">
            <a:avLst/>
          </a:prstGeom>
          <a:noFill/>
        </p:spPr>
        <p:txBody>
          <a:bodyPr wrap="square">
            <a:spAutoFit/>
          </a:bodyPr>
          <a:lstStyle/>
          <a:p>
            <a:r>
              <a:rPr lang="en-US" sz="1400"/>
              <a:t>believe it creates an n+1th order polynomial out of the coefficients and returns the Y values it would associate with those X values.  </a:t>
            </a:r>
          </a:p>
        </p:txBody>
      </p:sp>
      <mc:AlternateContent xmlns:mc="http://schemas.openxmlformats.org/markup-compatibility/2006" xmlns:p14="http://schemas.microsoft.com/office/powerpoint/2010/main">
        <mc:Choice Requires="p14">
          <p:contentPart p14:bwMode="auto" r:id="rId3">
            <p14:nvContentPartPr>
              <p14:cNvPr id="19" name="Ink 18">
                <a:extLst>
                  <a:ext uri="{FF2B5EF4-FFF2-40B4-BE49-F238E27FC236}">
                    <a16:creationId xmlns:a16="http://schemas.microsoft.com/office/drawing/2014/main" id="{62C22E43-323D-4A3E-ACDA-ACD2415C94DE}"/>
                  </a:ext>
                </a:extLst>
              </p14:cNvPr>
              <p14:cNvContentPartPr/>
              <p14:nvPr/>
            </p14:nvContentPartPr>
            <p14:xfrm>
              <a:off x="3108578" y="2331693"/>
              <a:ext cx="367200" cy="15480"/>
            </p14:xfrm>
          </p:contentPart>
        </mc:Choice>
        <mc:Fallback xmlns="">
          <p:pic>
            <p:nvPicPr>
              <p:cNvPr id="19" name="Ink 18">
                <a:extLst>
                  <a:ext uri="{FF2B5EF4-FFF2-40B4-BE49-F238E27FC236}">
                    <a16:creationId xmlns:a16="http://schemas.microsoft.com/office/drawing/2014/main" id="{62C22E43-323D-4A3E-ACDA-ACD2415C94DE}"/>
                  </a:ext>
                </a:extLst>
              </p:cNvPr>
              <p:cNvPicPr/>
              <p:nvPr/>
            </p:nvPicPr>
            <p:blipFill>
              <a:blip r:embed="rId4"/>
              <a:stretch>
                <a:fillRect/>
              </a:stretch>
            </p:blipFill>
            <p:spPr>
              <a:xfrm>
                <a:off x="3099578" y="2322693"/>
                <a:ext cx="384840" cy="3312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20" name="Ink 19">
                <a:extLst>
                  <a:ext uri="{FF2B5EF4-FFF2-40B4-BE49-F238E27FC236}">
                    <a16:creationId xmlns:a16="http://schemas.microsoft.com/office/drawing/2014/main" id="{3125F117-AEF3-4DD2-8D57-8D8E0F19F655}"/>
                  </a:ext>
                </a:extLst>
              </p14:cNvPr>
              <p14:cNvContentPartPr/>
              <p14:nvPr/>
            </p14:nvContentPartPr>
            <p14:xfrm>
              <a:off x="2619673" y="3268362"/>
              <a:ext cx="348120" cy="20160"/>
            </p14:xfrm>
          </p:contentPart>
        </mc:Choice>
        <mc:Fallback xmlns="">
          <p:pic>
            <p:nvPicPr>
              <p:cNvPr id="20" name="Ink 19">
                <a:extLst>
                  <a:ext uri="{FF2B5EF4-FFF2-40B4-BE49-F238E27FC236}">
                    <a16:creationId xmlns:a16="http://schemas.microsoft.com/office/drawing/2014/main" id="{3125F117-AEF3-4DD2-8D57-8D8E0F19F655}"/>
                  </a:ext>
                </a:extLst>
              </p:cNvPr>
              <p:cNvPicPr/>
              <p:nvPr/>
            </p:nvPicPr>
            <p:blipFill>
              <a:blip r:embed="rId6"/>
              <a:stretch>
                <a:fillRect/>
              </a:stretch>
            </p:blipFill>
            <p:spPr>
              <a:xfrm>
                <a:off x="2610673" y="3259362"/>
                <a:ext cx="365760" cy="378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3" name="Ink 2">
                <a:extLst>
                  <a:ext uri="{FF2B5EF4-FFF2-40B4-BE49-F238E27FC236}">
                    <a16:creationId xmlns:a16="http://schemas.microsoft.com/office/drawing/2014/main" id="{D26E2167-6FA3-4A1F-A999-8A7A84BEAB8F}"/>
                  </a:ext>
                </a:extLst>
              </p14:cNvPr>
              <p14:cNvContentPartPr/>
              <p14:nvPr/>
            </p14:nvContentPartPr>
            <p14:xfrm>
              <a:off x="4387121" y="4378623"/>
              <a:ext cx="736200" cy="51120"/>
            </p14:xfrm>
          </p:contentPart>
        </mc:Choice>
        <mc:Fallback xmlns="">
          <p:pic>
            <p:nvPicPr>
              <p:cNvPr id="3" name="Ink 2">
                <a:extLst>
                  <a:ext uri="{FF2B5EF4-FFF2-40B4-BE49-F238E27FC236}">
                    <a16:creationId xmlns:a16="http://schemas.microsoft.com/office/drawing/2014/main" id="{D26E2167-6FA3-4A1F-A999-8A7A84BEAB8F}"/>
                  </a:ext>
                </a:extLst>
              </p:cNvPr>
              <p:cNvPicPr/>
              <p:nvPr/>
            </p:nvPicPr>
            <p:blipFill>
              <a:blip r:embed="rId8"/>
              <a:stretch>
                <a:fillRect/>
              </a:stretch>
            </p:blipFill>
            <p:spPr>
              <a:xfrm>
                <a:off x="4378125" y="4369559"/>
                <a:ext cx="753831" cy="68885"/>
              </a:xfrm>
              <a:prstGeom prst="rect">
                <a:avLst/>
              </a:prstGeom>
            </p:spPr>
          </p:pic>
        </mc:Fallback>
      </mc:AlternateContent>
      <p:sp>
        <p:nvSpPr>
          <p:cNvPr id="9" name="TextBox 8">
            <a:extLst>
              <a:ext uri="{FF2B5EF4-FFF2-40B4-BE49-F238E27FC236}">
                <a16:creationId xmlns:a16="http://schemas.microsoft.com/office/drawing/2014/main" id="{DF591985-BC3B-ADE7-1177-A797CC7F7EC4}"/>
              </a:ext>
            </a:extLst>
          </p:cNvPr>
          <p:cNvSpPr txBox="1"/>
          <p:nvPr/>
        </p:nvSpPr>
        <p:spPr>
          <a:xfrm>
            <a:off x="414786" y="973394"/>
            <a:ext cx="7618169" cy="615553"/>
          </a:xfrm>
          <a:prstGeom prst="rect">
            <a:avLst/>
          </a:prstGeom>
          <a:noFill/>
        </p:spPr>
        <p:txBody>
          <a:bodyPr wrap="square" rtlCol="0">
            <a:spAutoFit/>
          </a:bodyPr>
          <a:lstStyle/>
          <a:p>
            <a:r>
              <a:rPr lang="en-US" b="1"/>
              <a:t>import pylab</a:t>
            </a:r>
          </a:p>
          <a:p>
            <a:r>
              <a:rPr lang="en-US" sz="1600"/>
              <a:t>So pylab has some analytical, in addition to plotting, capabilities.</a:t>
            </a:r>
          </a:p>
        </p:txBody>
      </p:sp>
    </p:spTree>
    <p:extLst>
      <p:ext uri="{BB962C8B-B14F-4D97-AF65-F5344CB8AC3E}">
        <p14:creationId xmlns:p14="http://schemas.microsoft.com/office/powerpoint/2010/main" val="35042514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466751" y="130171"/>
            <a:ext cx="2109232" cy="461665"/>
          </a:xfrm>
          <a:prstGeom prst="rect">
            <a:avLst/>
          </a:prstGeom>
        </p:spPr>
        <p:txBody>
          <a:bodyPr wrap="none">
            <a:spAutoFit/>
          </a:bodyPr>
          <a:lstStyle/>
          <a:p>
            <a:r>
              <a:rPr lang="en-US" sz="2400" b="1" u="sng">
                <a:solidFill>
                  <a:srgbClr val="00B050"/>
                </a:solidFill>
              </a:rPr>
              <a:t>Library: numpy</a:t>
            </a:r>
          </a:p>
        </p:txBody>
      </p:sp>
      <p:sp>
        <p:nvSpPr>
          <p:cNvPr id="4" name="TextBox 3">
            <a:extLst>
              <a:ext uri="{FF2B5EF4-FFF2-40B4-BE49-F238E27FC236}">
                <a16:creationId xmlns:a16="http://schemas.microsoft.com/office/drawing/2014/main" id="{1F62766F-5DD0-4A16-B412-AB8E10FE3C0F}"/>
              </a:ext>
            </a:extLst>
          </p:cNvPr>
          <p:cNvSpPr txBox="1"/>
          <p:nvPr/>
        </p:nvSpPr>
        <p:spPr>
          <a:xfrm>
            <a:off x="281525" y="985418"/>
            <a:ext cx="8430271" cy="307777"/>
          </a:xfrm>
          <a:prstGeom prst="rect">
            <a:avLst/>
          </a:prstGeom>
          <a:noFill/>
        </p:spPr>
        <p:txBody>
          <a:bodyPr wrap="square" rtlCol="0">
            <a:spAutoFit/>
          </a:bodyPr>
          <a:lstStyle/>
          <a:p>
            <a:r>
              <a:rPr lang="en-US" sz="1400"/>
              <a:t>Here’s another one:</a:t>
            </a:r>
          </a:p>
        </p:txBody>
      </p:sp>
      <p:sp>
        <p:nvSpPr>
          <p:cNvPr id="7" name="TextBox 6">
            <a:extLst>
              <a:ext uri="{FF2B5EF4-FFF2-40B4-BE49-F238E27FC236}">
                <a16:creationId xmlns:a16="http://schemas.microsoft.com/office/drawing/2014/main" id="{B3CC6B26-0D19-AA99-4116-9E180E1FCB03}"/>
              </a:ext>
            </a:extLst>
          </p:cNvPr>
          <p:cNvSpPr txBox="1"/>
          <p:nvPr/>
        </p:nvSpPr>
        <p:spPr>
          <a:xfrm>
            <a:off x="279280" y="1449430"/>
            <a:ext cx="11126139" cy="523220"/>
          </a:xfrm>
          <a:prstGeom prst="rect">
            <a:avLst/>
          </a:prstGeom>
          <a:noFill/>
        </p:spPr>
        <p:txBody>
          <a:bodyPr wrap="square">
            <a:spAutoFit/>
          </a:bodyPr>
          <a:lstStyle/>
          <a:p>
            <a:r>
              <a:rPr lang="en-US" sz="1400"/>
              <a:t>numpy.column_stack((a,b))		takes two 1D arrays, makes them column vectors, and stacks side by side.  </a:t>
            </a:r>
            <a:r>
              <a:rPr lang="en-US" sz="1400">
                <a:solidFill>
                  <a:srgbClr val="FF0000"/>
                </a:solidFill>
              </a:rPr>
              <a:t>Can do more than two</a:t>
            </a:r>
          </a:p>
          <a:p>
            <a:r>
              <a:rPr lang="en-US" sz="1400">
                <a:solidFill>
                  <a:srgbClr val="FF0000"/>
                </a:solidFill>
              </a:rPr>
              <a:t>				column vectors at a time</a:t>
            </a:r>
            <a:r>
              <a:rPr lang="en-US" sz="1400"/>
              <a:t>.  But they all have to be column vectors.  </a:t>
            </a:r>
          </a:p>
        </p:txBody>
      </p:sp>
      <p:sp>
        <p:nvSpPr>
          <p:cNvPr id="6" name="TextBox 5">
            <a:extLst>
              <a:ext uri="{FF2B5EF4-FFF2-40B4-BE49-F238E27FC236}">
                <a16:creationId xmlns:a16="http://schemas.microsoft.com/office/drawing/2014/main" id="{18A32007-9123-4DAF-41A6-E4118666096A}"/>
              </a:ext>
            </a:extLst>
          </p:cNvPr>
          <p:cNvSpPr txBox="1"/>
          <p:nvPr/>
        </p:nvSpPr>
        <p:spPr>
          <a:xfrm>
            <a:off x="279281" y="675294"/>
            <a:ext cx="3031063" cy="369332"/>
          </a:xfrm>
          <a:prstGeom prst="rect">
            <a:avLst/>
          </a:prstGeom>
          <a:noFill/>
        </p:spPr>
        <p:txBody>
          <a:bodyPr wrap="square" rtlCol="0">
            <a:spAutoFit/>
          </a:bodyPr>
          <a:lstStyle/>
          <a:p>
            <a:r>
              <a:rPr lang="en-US" b="1"/>
              <a:t>Joining Arrays</a:t>
            </a:r>
          </a:p>
        </p:txBody>
      </p:sp>
      <p:sp>
        <p:nvSpPr>
          <p:cNvPr id="33" name="TextBox 32">
            <a:extLst>
              <a:ext uri="{FF2B5EF4-FFF2-40B4-BE49-F238E27FC236}">
                <a16:creationId xmlns:a16="http://schemas.microsoft.com/office/drawing/2014/main" id="{6AD2DBB8-BBC7-02AD-D422-7921DE7E1D05}"/>
              </a:ext>
            </a:extLst>
          </p:cNvPr>
          <p:cNvSpPr txBox="1"/>
          <p:nvPr/>
        </p:nvSpPr>
        <p:spPr>
          <a:xfrm>
            <a:off x="292799" y="2553429"/>
            <a:ext cx="3326553" cy="307777"/>
          </a:xfrm>
          <a:prstGeom prst="rect">
            <a:avLst/>
          </a:prstGeom>
          <a:noFill/>
        </p:spPr>
        <p:txBody>
          <a:bodyPr wrap="square">
            <a:spAutoFit/>
          </a:bodyPr>
          <a:lstStyle/>
          <a:p>
            <a:r>
              <a:rPr lang="en-US" sz="1400" b="1"/>
              <a:t>Looks something like this for 1D array:</a:t>
            </a:r>
          </a:p>
        </p:txBody>
      </p:sp>
      <mc:AlternateContent xmlns:mc="http://schemas.openxmlformats.org/markup-compatibility/2006" xmlns:p14="http://schemas.microsoft.com/office/powerpoint/2010/main">
        <mc:Choice Requires="p14">
          <p:contentPart p14:bwMode="auto" r:id="rId3">
            <p14:nvContentPartPr>
              <p14:cNvPr id="2" name="Ink 1">
                <a:extLst>
                  <a:ext uri="{FF2B5EF4-FFF2-40B4-BE49-F238E27FC236}">
                    <a16:creationId xmlns:a16="http://schemas.microsoft.com/office/drawing/2014/main" id="{513813E2-8D21-34CA-61AD-D925A872077C}"/>
                  </a:ext>
                </a:extLst>
              </p14:cNvPr>
              <p14:cNvContentPartPr/>
              <p14:nvPr/>
            </p14:nvContentPartPr>
            <p14:xfrm>
              <a:off x="2661383" y="3307594"/>
              <a:ext cx="663480" cy="196560"/>
            </p14:xfrm>
          </p:contentPart>
        </mc:Choice>
        <mc:Fallback xmlns="">
          <p:pic>
            <p:nvPicPr>
              <p:cNvPr id="2" name="Ink 1">
                <a:extLst>
                  <a:ext uri="{FF2B5EF4-FFF2-40B4-BE49-F238E27FC236}">
                    <a16:creationId xmlns:a16="http://schemas.microsoft.com/office/drawing/2014/main" id="{513813E2-8D21-34CA-61AD-D925A872077C}"/>
                  </a:ext>
                </a:extLst>
              </p:cNvPr>
              <p:cNvPicPr/>
              <p:nvPr/>
            </p:nvPicPr>
            <p:blipFill>
              <a:blip r:embed="rId4"/>
              <a:stretch>
                <a:fillRect/>
              </a:stretch>
            </p:blipFill>
            <p:spPr>
              <a:xfrm>
                <a:off x="2652383" y="3298594"/>
                <a:ext cx="681120" cy="214200"/>
              </a:xfrm>
              <a:prstGeom prst="rect">
                <a:avLst/>
              </a:prstGeom>
            </p:spPr>
          </p:pic>
        </mc:Fallback>
      </mc:AlternateContent>
      <p:pic>
        <p:nvPicPr>
          <p:cNvPr id="5" name="Picture 4">
            <a:extLst>
              <a:ext uri="{FF2B5EF4-FFF2-40B4-BE49-F238E27FC236}">
                <a16:creationId xmlns:a16="http://schemas.microsoft.com/office/drawing/2014/main" id="{7E01C220-CA66-3367-499A-FD2A309E2022}"/>
              </a:ext>
            </a:extLst>
          </p:cNvPr>
          <p:cNvPicPr>
            <a:picLocks noChangeAspect="1"/>
          </p:cNvPicPr>
          <p:nvPr/>
        </p:nvPicPr>
        <p:blipFill>
          <a:blip r:embed="rId5"/>
          <a:stretch>
            <a:fillRect/>
          </a:stretch>
        </p:blipFill>
        <p:spPr>
          <a:xfrm>
            <a:off x="292799" y="3136905"/>
            <a:ext cx="734299" cy="400527"/>
          </a:xfrm>
          <a:prstGeom prst="rect">
            <a:avLst/>
          </a:prstGeom>
        </p:spPr>
      </p:pic>
      <p:pic>
        <p:nvPicPr>
          <p:cNvPr id="9" name="Picture 8">
            <a:extLst>
              <a:ext uri="{FF2B5EF4-FFF2-40B4-BE49-F238E27FC236}">
                <a16:creationId xmlns:a16="http://schemas.microsoft.com/office/drawing/2014/main" id="{2CC2BA42-40EF-2A0D-1603-0C6C857A364E}"/>
              </a:ext>
            </a:extLst>
          </p:cNvPr>
          <p:cNvPicPr>
            <a:picLocks noChangeAspect="1"/>
          </p:cNvPicPr>
          <p:nvPr/>
        </p:nvPicPr>
        <p:blipFill>
          <a:blip r:embed="rId6"/>
          <a:stretch>
            <a:fillRect/>
          </a:stretch>
        </p:blipFill>
        <p:spPr>
          <a:xfrm>
            <a:off x="1503031" y="3161679"/>
            <a:ext cx="737306" cy="388909"/>
          </a:xfrm>
          <a:prstGeom prst="rect">
            <a:avLst/>
          </a:prstGeom>
        </p:spPr>
      </p:pic>
      <p:pic>
        <p:nvPicPr>
          <p:cNvPr id="14" name="Picture 13">
            <a:extLst>
              <a:ext uri="{FF2B5EF4-FFF2-40B4-BE49-F238E27FC236}">
                <a16:creationId xmlns:a16="http://schemas.microsoft.com/office/drawing/2014/main" id="{37B1E9FA-804B-26A6-F67D-0999FE681A1C}"/>
              </a:ext>
            </a:extLst>
          </p:cNvPr>
          <p:cNvPicPr>
            <a:picLocks noChangeAspect="1"/>
          </p:cNvPicPr>
          <p:nvPr/>
        </p:nvPicPr>
        <p:blipFill>
          <a:blip r:embed="rId7"/>
          <a:stretch>
            <a:fillRect/>
          </a:stretch>
        </p:blipFill>
        <p:spPr>
          <a:xfrm>
            <a:off x="3867006" y="3823859"/>
            <a:ext cx="666843" cy="428685"/>
          </a:xfrm>
          <a:prstGeom prst="rect">
            <a:avLst/>
          </a:prstGeom>
        </p:spPr>
      </p:pic>
      <p:pic>
        <p:nvPicPr>
          <p:cNvPr id="15" name="Picture 14">
            <a:extLst>
              <a:ext uri="{FF2B5EF4-FFF2-40B4-BE49-F238E27FC236}">
                <a16:creationId xmlns:a16="http://schemas.microsoft.com/office/drawing/2014/main" id="{44D6A4E1-387A-7CFE-3A97-416E0C4D1BA2}"/>
              </a:ext>
            </a:extLst>
          </p:cNvPr>
          <p:cNvPicPr>
            <a:picLocks noChangeAspect="1"/>
          </p:cNvPicPr>
          <p:nvPr/>
        </p:nvPicPr>
        <p:blipFill>
          <a:blip r:embed="rId8"/>
          <a:stretch>
            <a:fillRect/>
          </a:stretch>
        </p:blipFill>
        <p:spPr>
          <a:xfrm>
            <a:off x="3919402" y="2981263"/>
            <a:ext cx="581106" cy="447737"/>
          </a:xfrm>
          <a:prstGeom prst="rect">
            <a:avLst/>
          </a:prstGeom>
        </p:spPr>
      </p:pic>
      <p:pic>
        <p:nvPicPr>
          <p:cNvPr id="16" name="Picture 15">
            <a:extLst>
              <a:ext uri="{FF2B5EF4-FFF2-40B4-BE49-F238E27FC236}">
                <a16:creationId xmlns:a16="http://schemas.microsoft.com/office/drawing/2014/main" id="{33FC4B8A-13FA-1A64-2A81-3D20DEC36C26}"/>
              </a:ext>
            </a:extLst>
          </p:cNvPr>
          <p:cNvPicPr>
            <a:picLocks noChangeAspect="1"/>
          </p:cNvPicPr>
          <p:nvPr/>
        </p:nvPicPr>
        <p:blipFill>
          <a:blip r:embed="rId9"/>
          <a:stretch>
            <a:fillRect/>
          </a:stretch>
        </p:blipFill>
        <p:spPr>
          <a:xfrm>
            <a:off x="3900349" y="3402561"/>
            <a:ext cx="600159" cy="428685"/>
          </a:xfrm>
          <a:prstGeom prst="rect">
            <a:avLst/>
          </a:prstGeom>
        </p:spPr>
      </p:pic>
      <p:pic>
        <p:nvPicPr>
          <p:cNvPr id="21" name="Picture 20">
            <a:extLst>
              <a:ext uri="{FF2B5EF4-FFF2-40B4-BE49-F238E27FC236}">
                <a16:creationId xmlns:a16="http://schemas.microsoft.com/office/drawing/2014/main" id="{591204BB-4D0D-CE99-2E8D-962938CAC151}"/>
              </a:ext>
            </a:extLst>
          </p:cNvPr>
          <p:cNvPicPr>
            <a:picLocks noChangeAspect="1"/>
          </p:cNvPicPr>
          <p:nvPr/>
        </p:nvPicPr>
        <p:blipFill>
          <a:blip r:embed="rId10"/>
          <a:stretch>
            <a:fillRect/>
          </a:stretch>
        </p:blipFill>
        <p:spPr>
          <a:xfrm>
            <a:off x="392814" y="5003200"/>
            <a:ext cx="2419688" cy="419158"/>
          </a:xfrm>
          <a:prstGeom prst="rect">
            <a:avLst/>
          </a:prstGeom>
        </p:spPr>
      </p:pic>
      <mc:AlternateContent xmlns:mc="http://schemas.openxmlformats.org/markup-compatibility/2006" xmlns:p14="http://schemas.microsoft.com/office/powerpoint/2010/main">
        <mc:Choice Requires="p14">
          <p:contentPart p14:bwMode="auto" r:id="rId11">
            <p14:nvContentPartPr>
              <p14:cNvPr id="22" name="Ink 21">
                <a:extLst>
                  <a:ext uri="{FF2B5EF4-FFF2-40B4-BE49-F238E27FC236}">
                    <a16:creationId xmlns:a16="http://schemas.microsoft.com/office/drawing/2014/main" id="{8250FFC5-3125-58F9-B1DA-A5AD12E77E31}"/>
                  </a:ext>
                </a:extLst>
              </p14:cNvPr>
              <p14:cNvContentPartPr/>
              <p14:nvPr/>
            </p14:nvContentPartPr>
            <p14:xfrm>
              <a:off x="3019512" y="5212010"/>
              <a:ext cx="663480" cy="196560"/>
            </p14:xfrm>
          </p:contentPart>
        </mc:Choice>
        <mc:Fallback xmlns="">
          <p:pic>
            <p:nvPicPr>
              <p:cNvPr id="22" name="Ink 21">
                <a:extLst>
                  <a:ext uri="{FF2B5EF4-FFF2-40B4-BE49-F238E27FC236}">
                    <a16:creationId xmlns:a16="http://schemas.microsoft.com/office/drawing/2014/main" id="{8250FFC5-3125-58F9-B1DA-A5AD12E77E31}"/>
                  </a:ext>
                </a:extLst>
              </p:cNvPr>
              <p:cNvPicPr/>
              <p:nvPr/>
            </p:nvPicPr>
            <p:blipFill>
              <a:blip r:embed="rId4"/>
              <a:stretch>
                <a:fillRect/>
              </a:stretch>
            </p:blipFill>
            <p:spPr>
              <a:xfrm>
                <a:off x="3010512" y="5203010"/>
                <a:ext cx="681120" cy="214200"/>
              </a:xfrm>
              <a:prstGeom prst="rect">
                <a:avLst/>
              </a:prstGeom>
            </p:spPr>
          </p:pic>
        </mc:Fallback>
      </mc:AlternateContent>
      <p:pic>
        <p:nvPicPr>
          <p:cNvPr id="23" name="Picture 22">
            <a:extLst>
              <a:ext uri="{FF2B5EF4-FFF2-40B4-BE49-F238E27FC236}">
                <a16:creationId xmlns:a16="http://schemas.microsoft.com/office/drawing/2014/main" id="{8D85BD78-3E01-335F-551B-B6B47F80DF47}"/>
              </a:ext>
            </a:extLst>
          </p:cNvPr>
          <p:cNvPicPr>
            <a:picLocks noChangeAspect="1"/>
          </p:cNvPicPr>
          <p:nvPr/>
        </p:nvPicPr>
        <p:blipFill>
          <a:blip r:embed="rId12"/>
          <a:stretch>
            <a:fillRect/>
          </a:stretch>
        </p:blipFill>
        <p:spPr>
          <a:xfrm>
            <a:off x="4219787" y="4885351"/>
            <a:ext cx="3324689" cy="1219370"/>
          </a:xfrm>
          <a:prstGeom prst="rect">
            <a:avLst/>
          </a:prstGeom>
        </p:spPr>
      </p:pic>
    </p:spTree>
    <p:extLst>
      <p:ext uri="{BB962C8B-B14F-4D97-AF65-F5344CB8AC3E}">
        <p14:creationId xmlns:p14="http://schemas.microsoft.com/office/powerpoint/2010/main" val="6126572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466751" y="130171"/>
            <a:ext cx="2109232" cy="461665"/>
          </a:xfrm>
          <a:prstGeom prst="rect">
            <a:avLst/>
          </a:prstGeom>
        </p:spPr>
        <p:txBody>
          <a:bodyPr wrap="none">
            <a:spAutoFit/>
          </a:bodyPr>
          <a:lstStyle/>
          <a:p>
            <a:r>
              <a:rPr lang="en-US" sz="2400" b="1" u="sng">
                <a:solidFill>
                  <a:srgbClr val="00B050"/>
                </a:solidFill>
              </a:rPr>
              <a:t>Library: numpy</a:t>
            </a:r>
          </a:p>
        </p:txBody>
      </p:sp>
      <p:sp>
        <p:nvSpPr>
          <p:cNvPr id="4" name="TextBox 3">
            <a:extLst>
              <a:ext uri="{FF2B5EF4-FFF2-40B4-BE49-F238E27FC236}">
                <a16:creationId xmlns:a16="http://schemas.microsoft.com/office/drawing/2014/main" id="{1F62766F-5DD0-4A16-B412-AB8E10FE3C0F}"/>
              </a:ext>
            </a:extLst>
          </p:cNvPr>
          <p:cNvSpPr txBox="1"/>
          <p:nvPr/>
        </p:nvSpPr>
        <p:spPr>
          <a:xfrm>
            <a:off x="281525" y="985418"/>
            <a:ext cx="8430271" cy="307777"/>
          </a:xfrm>
          <a:prstGeom prst="rect">
            <a:avLst/>
          </a:prstGeom>
          <a:noFill/>
        </p:spPr>
        <p:txBody>
          <a:bodyPr wrap="square" rtlCol="0">
            <a:spAutoFit/>
          </a:bodyPr>
          <a:lstStyle/>
          <a:p>
            <a:r>
              <a:rPr lang="en-US" sz="1400"/>
              <a:t>Here’s some useful functions for joining arrays.  Generally, the arrays each have to have an unambiguous shape.</a:t>
            </a:r>
          </a:p>
        </p:txBody>
      </p:sp>
      <p:sp>
        <p:nvSpPr>
          <p:cNvPr id="12" name="TextBox 11">
            <a:extLst>
              <a:ext uri="{FF2B5EF4-FFF2-40B4-BE49-F238E27FC236}">
                <a16:creationId xmlns:a16="http://schemas.microsoft.com/office/drawing/2014/main" id="{606081DA-B5D6-45B9-8D93-73A209CC037D}"/>
              </a:ext>
            </a:extLst>
          </p:cNvPr>
          <p:cNvSpPr txBox="1"/>
          <p:nvPr/>
        </p:nvSpPr>
        <p:spPr>
          <a:xfrm>
            <a:off x="281525" y="1367425"/>
            <a:ext cx="11656550" cy="738664"/>
          </a:xfrm>
          <a:prstGeom prst="rect">
            <a:avLst/>
          </a:prstGeom>
          <a:noFill/>
        </p:spPr>
        <p:txBody>
          <a:bodyPr wrap="square" rtlCol="0">
            <a:spAutoFit/>
          </a:bodyPr>
          <a:lstStyle/>
          <a:p>
            <a:r>
              <a:rPr lang="en-US" sz="1400"/>
              <a:t>numpy.stack((array1, array2), axis = #)		another way of joining two arrays.  </a:t>
            </a:r>
            <a:r>
              <a:rPr lang="en-US" sz="1400">
                <a:solidFill>
                  <a:srgbClr val="0066FF"/>
                </a:solidFill>
              </a:rPr>
              <a:t>This method joins increases the dimensionality by 1</a:t>
            </a:r>
            <a:r>
              <a:rPr lang="en-US" sz="1400"/>
              <a:t>.  Exactly where the</a:t>
            </a:r>
          </a:p>
          <a:p>
            <a:r>
              <a:rPr lang="en-US" sz="1400"/>
              <a:t>				dimensionality is increased is specified by the axis = # argument.  If leave off, then # = 0 is presumed.  </a:t>
            </a:r>
            <a:r>
              <a:rPr lang="en-US" sz="1400">
                <a:solidFill>
                  <a:srgbClr val="FF0000"/>
                </a:solidFill>
              </a:rPr>
              <a:t>Seems </a:t>
            </a:r>
          </a:p>
          <a:p>
            <a:r>
              <a:rPr lang="en-US" sz="1400">
                <a:solidFill>
                  <a:srgbClr val="FF0000"/>
                </a:solidFill>
              </a:rPr>
              <a:t>				to act funny when try to do more than two arrays at a time</a:t>
            </a:r>
            <a:r>
              <a:rPr lang="en-US" sz="1400"/>
              <a:t>.</a:t>
            </a:r>
          </a:p>
        </p:txBody>
      </p:sp>
      <p:sp>
        <p:nvSpPr>
          <p:cNvPr id="10" name="TextBox 9">
            <a:extLst>
              <a:ext uri="{FF2B5EF4-FFF2-40B4-BE49-F238E27FC236}">
                <a16:creationId xmlns:a16="http://schemas.microsoft.com/office/drawing/2014/main" id="{5BF64528-4D6D-4300-857F-7ADBF7F4AD24}"/>
              </a:ext>
            </a:extLst>
          </p:cNvPr>
          <p:cNvSpPr txBox="1"/>
          <p:nvPr/>
        </p:nvSpPr>
        <p:spPr>
          <a:xfrm>
            <a:off x="253451" y="2304670"/>
            <a:ext cx="3326553" cy="307777"/>
          </a:xfrm>
          <a:prstGeom prst="rect">
            <a:avLst/>
          </a:prstGeom>
          <a:noFill/>
        </p:spPr>
        <p:txBody>
          <a:bodyPr wrap="square">
            <a:spAutoFit/>
          </a:bodyPr>
          <a:lstStyle/>
          <a:p>
            <a:r>
              <a:rPr lang="en-US" sz="1400" b="1"/>
              <a:t>Looks something like this for 1D array:</a:t>
            </a:r>
          </a:p>
        </p:txBody>
      </p:sp>
      <mc:AlternateContent xmlns:mc="http://schemas.openxmlformats.org/markup-compatibility/2006" xmlns:p14="http://schemas.microsoft.com/office/powerpoint/2010/main">
        <mc:Choice Requires="p14">
          <p:contentPart p14:bwMode="auto" r:id="rId3">
            <p14:nvContentPartPr>
              <p14:cNvPr id="14" name="Ink 13">
                <a:extLst>
                  <a:ext uri="{FF2B5EF4-FFF2-40B4-BE49-F238E27FC236}">
                    <a16:creationId xmlns:a16="http://schemas.microsoft.com/office/drawing/2014/main" id="{F4A81BBD-5867-46F1-85DA-639283AB058A}"/>
                  </a:ext>
                </a:extLst>
              </p14:cNvPr>
              <p14:cNvContentPartPr/>
              <p14:nvPr/>
            </p14:nvContentPartPr>
            <p14:xfrm>
              <a:off x="2705893" y="3278417"/>
              <a:ext cx="663480" cy="196560"/>
            </p14:xfrm>
          </p:contentPart>
        </mc:Choice>
        <mc:Fallback xmlns="">
          <p:pic>
            <p:nvPicPr>
              <p:cNvPr id="14" name="Ink 13">
                <a:extLst>
                  <a:ext uri="{FF2B5EF4-FFF2-40B4-BE49-F238E27FC236}">
                    <a16:creationId xmlns:a16="http://schemas.microsoft.com/office/drawing/2014/main" id="{F4A81BBD-5867-46F1-85DA-639283AB058A}"/>
                  </a:ext>
                </a:extLst>
              </p:cNvPr>
              <p:cNvPicPr/>
              <p:nvPr/>
            </p:nvPicPr>
            <p:blipFill>
              <a:blip r:embed="rId4"/>
              <a:stretch>
                <a:fillRect/>
              </a:stretch>
            </p:blipFill>
            <p:spPr>
              <a:xfrm>
                <a:off x="2696893" y="3269417"/>
                <a:ext cx="681120" cy="214200"/>
              </a:xfrm>
              <a:prstGeom prst="rect">
                <a:avLst/>
              </a:prstGeom>
            </p:spPr>
          </p:pic>
        </mc:Fallback>
      </mc:AlternateContent>
      <p:pic>
        <p:nvPicPr>
          <p:cNvPr id="15" name="Picture 14">
            <a:extLst>
              <a:ext uri="{FF2B5EF4-FFF2-40B4-BE49-F238E27FC236}">
                <a16:creationId xmlns:a16="http://schemas.microsoft.com/office/drawing/2014/main" id="{4CC7CD96-4DDA-4804-9173-8C28A4BE12C8}"/>
              </a:ext>
            </a:extLst>
          </p:cNvPr>
          <p:cNvPicPr>
            <a:picLocks noChangeAspect="1"/>
          </p:cNvPicPr>
          <p:nvPr/>
        </p:nvPicPr>
        <p:blipFill>
          <a:blip r:embed="rId5"/>
          <a:stretch>
            <a:fillRect/>
          </a:stretch>
        </p:blipFill>
        <p:spPr>
          <a:xfrm>
            <a:off x="318387" y="3157468"/>
            <a:ext cx="734299" cy="400527"/>
          </a:xfrm>
          <a:prstGeom prst="rect">
            <a:avLst/>
          </a:prstGeom>
        </p:spPr>
      </p:pic>
      <p:pic>
        <p:nvPicPr>
          <p:cNvPr id="16" name="Picture 15">
            <a:extLst>
              <a:ext uri="{FF2B5EF4-FFF2-40B4-BE49-F238E27FC236}">
                <a16:creationId xmlns:a16="http://schemas.microsoft.com/office/drawing/2014/main" id="{330C51DC-45B9-4BB2-B879-84FA822C0955}"/>
              </a:ext>
            </a:extLst>
          </p:cNvPr>
          <p:cNvPicPr>
            <a:picLocks noChangeAspect="1"/>
          </p:cNvPicPr>
          <p:nvPr/>
        </p:nvPicPr>
        <p:blipFill>
          <a:blip r:embed="rId6"/>
          <a:stretch>
            <a:fillRect/>
          </a:stretch>
        </p:blipFill>
        <p:spPr>
          <a:xfrm>
            <a:off x="1528619" y="3182242"/>
            <a:ext cx="737306" cy="388909"/>
          </a:xfrm>
          <a:prstGeom prst="rect">
            <a:avLst/>
          </a:prstGeom>
        </p:spPr>
      </p:pic>
      <p:pic>
        <p:nvPicPr>
          <p:cNvPr id="29" name="Picture 28">
            <a:extLst>
              <a:ext uri="{FF2B5EF4-FFF2-40B4-BE49-F238E27FC236}">
                <a16:creationId xmlns:a16="http://schemas.microsoft.com/office/drawing/2014/main" id="{D0D80DC6-9F1D-4D49-B047-6F978EA338F6}"/>
              </a:ext>
            </a:extLst>
          </p:cNvPr>
          <p:cNvPicPr>
            <a:picLocks noChangeAspect="1"/>
          </p:cNvPicPr>
          <p:nvPr/>
        </p:nvPicPr>
        <p:blipFill>
          <a:blip r:embed="rId5"/>
          <a:stretch>
            <a:fillRect/>
          </a:stretch>
        </p:blipFill>
        <p:spPr>
          <a:xfrm>
            <a:off x="3977948" y="3142705"/>
            <a:ext cx="734299" cy="400527"/>
          </a:xfrm>
          <a:prstGeom prst="rect">
            <a:avLst/>
          </a:prstGeom>
        </p:spPr>
      </p:pic>
      <p:pic>
        <p:nvPicPr>
          <p:cNvPr id="30" name="Picture 29">
            <a:extLst>
              <a:ext uri="{FF2B5EF4-FFF2-40B4-BE49-F238E27FC236}">
                <a16:creationId xmlns:a16="http://schemas.microsoft.com/office/drawing/2014/main" id="{5B9DFE49-E3BF-48EC-882C-F76F59567CD3}"/>
              </a:ext>
            </a:extLst>
          </p:cNvPr>
          <p:cNvPicPr>
            <a:picLocks noChangeAspect="1"/>
          </p:cNvPicPr>
          <p:nvPr/>
        </p:nvPicPr>
        <p:blipFill>
          <a:blip r:embed="rId6"/>
          <a:stretch>
            <a:fillRect/>
          </a:stretch>
        </p:blipFill>
        <p:spPr>
          <a:xfrm>
            <a:off x="4011364" y="3536287"/>
            <a:ext cx="737306" cy="388909"/>
          </a:xfrm>
          <a:prstGeom prst="rect">
            <a:avLst/>
          </a:prstGeom>
        </p:spPr>
      </p:pic>
      <p:sp>
        <p:nvSpPr>
          <p:cNvPr id="31" name="TextBox 30">
            <a:extLst>
              <a:ext uri="{FF2B5EF4-FFF2-40B4-BE49-F238E27FC236}">
                <a16:creationId xmlns:a16="http://schemas.microsoft.com/office/drawing/2014/main" id="{6F27E7F6-CF92-4871-872F-3DF7361E37E3}"/>
              </a:ext>
            </a:extLst>
          </p:cNvPr>
          <p:cNvSpPr txBox="1"/>
          <p:nvPr/>
        </p:nvSpPr>
        <p:spPr>
          <a:xfrm>
            <a:off x="242840" y="2524286"/>
            <a:ext cx="6341219" cy="311535"/>
          </a:xfrm>
          <a:prstGeom prst="rect">
            <a:avLst/>
          </a:prstGeom>
          <a:noFill/>
        </p:spPr>
        <p:txBody>
          <a:bodyPr wrap="square">
            <a:spAutoFit/>
          </a:bodyPr>
          <a:lstStyle/>
          <a:p>
            <a:r>
              <a:rPr lang="en-US" sz="1400"/>
              <a:t>numpy.stack((array1, array2), axis = 0)		creates a 2D array of shape (2,3)</a:t>
            </a:r>
          </a:p>
        </p:txBody>
      </p:sp>
      <p:sp>
        <p:nvSpPr>
          <p:cNvPr id="37" name="TextBox 36">
            <a:extLst>
              <a:ext uri="{FF2B5EF4-FFF2-40B4-BE49-F238E27FC236}">
                <a16:creationId xmlns:a16="http://schemas.microsoft.com/office/drawing/2014/main" id="{56EC6E20-71B5-498C-9A85-FB064584A261}"/>
              </a:ext>
            </a:extLst>
          </p:cNvPr>
          <p:cNvSpPr txBox="1"/>
          <p:nvPr/>
        </p:nvSpPr>
        <p:spPr>
          <a:xfrm>
            <a:off x="242840" y="4405287"/>
            <a:ext cx="6341219" cy="311535"/>
          </a:xfrm>
          <a:prstGeom prst="rect">
            <a:avLst/>
          </a:prstGeom>
          <a:noFill/>
        </p:spPr>
        <p:txBody>
          <a:bodyPr wrap="square">
            <a:spAutoFit/>
          </a:bodyPr>
          <a:lstStyle/>
          <a:p>
            <a:r>
              <a:rPr lang="en-US" sz="1400"/>
              <a:t>numpy.stack((array1, array2), axis = 1)		creates a 2D array of shape (3,2)</a:t>
            </a:r>
          </a:p>
        </p:txBody>
      </p:sp>
      <mc:AlternateContent xmlns:mc="http://schemas.openxmlformats.org/markup-compatibility/2006" xmlns:p14="http://schemas.microsoft.com/office/powerpoint/2010/main">
        <mc:Choice Requires="p14">
          <p:contentPart p14:bwMode="auto" r:id="rId7">
            <p14:nvContentPartPr>
              <p14:cNvPr id="38" name="Ink 37">
                <a:extLst>
                  <a:ext uri="{FF2B5EF4-FFF2-40B4-BE49-F238E27FC236}">
                    <a16:creationId xmlns:a16="http://schemas.microsoft.com/office/drawing/2014/main" id="{21530F2E-DDD7-45CA-8C6B-EBC3FA8F1A47}"/>
                  </a:ext>
                </a:extLst>
              </p14:cNvPr>
              <p14:cNvContentPartPr/>
              <p14:nvPr/>
            </p14:nvContentPartPr>
            <p14:xfrm>
              <a:off x="2753345" y="5237756"/>
              <a:ext cx="663480" cy="196560"/>
            </p14:xfrm>
          </p:contentPart>
        </mc:Choice>
        <mc:Fallback xmlns="">
          <p:pic>
            <p:nvPicPr>
              <p:cNvPr id="38" name="Ink 37">
                <a:extLst>
                  <a:ext uri="{FF2B5EF4-FFF2-40B4-BE49-F238E27FC236}">
                    <a16:creationId xmlns:a16="http://schemas.microsoft.com/office/drawing/2014/main" id="{21530F2E-DDD7-45CA-8C6B-EBC3FA8F1A47}"/>
                  </a:ext>
                </a:extLst>
              </p:cNvPr>
              <p:cNvPicPr/>
              <p:nvPr/>
            </p:nvPicPr>
            <p:blipFill>
              <a:blip r:embed="rId8"/>
              <a:stretch>
                <a:fillRect/>
              </a:stretch>
            </p:blipFill>
            <p:spPr>
              <a:xfrm>
                <a:off x="2744345" y="5228756"/>
                <a:ext cx="681120" cy="214200"/>
              </a:xfrm>
              <a:prstGeom prst="rect">
                <a:avLst/>
              </a:prstGeom>
            </p:spPr>
          </p:pic>
        </mc:Fallback>
      </mc:AlternateContent>
      <p:pic>
        <p:nvPicPr>
          <p:cNvPr id="41" name="Picture 40">
            <a:extLst>
              <a:ext uri="{FF2B5EF4-FFF2-40B4-BE49-F238E27FC236}">
                <a16:creationId xmlns:a16="http://schemas.microsoft.com/office/drawing/2014/main" id="{025AACA6-EEC0-493A-8C77-91AE71BCBAD4}"/>
              </a:ext>
            </a:extLst>
          </p:cNvPr>
          <p:cNvPicPr>
            <a:picLocks noChangeAspect="1"/>
          </p:cNvPicPr>
          <p:nvPr/>
        </p:nvPicPr>
        <p:blipFill>
          <a:blip r:embed="rId5"/>
          <a:stretch>
            <a:fillRect/>
          </a:stretch>
        </p:blipFill>
        <p:spPr>
          <a:xfrm>
            <a:off x="384761" y="5067067"/>
            <a:ext cx="734299" cy="400527"/>
          </a:xfrm>
          <a:prstGeom prst="rect">
            <a:avLst/>
          </a:prstGeom>
        </p:spPr>
      </p:pic>
      <p:pic>
        <p:nvPicPr>
          <p:cNvPr id="42" name="Picture 41">
            <a:extLst>
              <a:ext uri="{FF2B5EF4-FFF2-40B4-BE49-F238E27FC236}">
                <a16:creationId xmlns:a16="http://schemas.microsoft.com/office/drawing/2014/main" id="{FB44E0B5-77DC-4C77-BAE9-FBE81A82EF0D}"/>
              </a:ext>
            </a:extLst>
          </p:cNvPr>
          <p:cNvPicPr>
            <a:picLocks noChangeAspect="1"/>
          </p:cNvPicPr>
          <p:nvPr/>
        </p:nvPicPr>
        <p:blipFill>
          <a:blip r:embed="rId6"/>
          <a:stretch>
            <a:fillRect/>
          </a:stretch>
        </p:blipFill>
        <p:spPr>
          <a:xfrm>
            <a:off x="1594993" y="5091841"/>
            <a:ext cx="737306" cy="388909"/>
          </a:xfrm>
          <a:prstGeom prst="rect">
            <a:avLst/>
          </a:prstGeom>
        </p:spPr>
      </p:pic>
      <p:pic>
        <p:nvPicPr>
          <p:cNvPr id="46" name="Picture 45">
            <a:extLst>
              <a:ext uri="{FF2B5EF4-FFF2-40B4-BE49-F238E27FC236}">
                <a16:creationId xmlns:a16="http://schemas.microsoft.com/office/drawing/2014/main" id="{B69E0FB3-D255-487B-97FC-B075F4FA1F4F}"/>
              </a:ext>
            </a:extLst>
          </p:cNvPr>
          <p:cNvPicPr>
            <a:picLocks noChangeAspect="1"/>
          </p:cNvPicPr>
          <p:nvPr/>
        </p:nvPicPr>
        <p:blipFill>
          <a:blip r:embed="rId9"/>
          <a:stretch>
            <a:fillRect/>
          </a:stretch>
        </p:blipFill>
        <p:spPr>
          <a:xfrm>
            <a:off x="3958968" y="5754021"/>
            <a:ext cx="666843" cy="428685"/>
          </a:xfrm>
          <a:prstGeom prst="rect">
            <a:avLst/>
          </a:prstGeom>
        </p:spPr>
      </p:pic>
      <p:pic>
        <p:nvPicPr>
          <p:cNvPr id="47" name="Picture 46">
            <a:extLst>
              <a:ext uri="{FF2B5EF4-FFF2-40B4-BE49-F238E27FC236}">
                <a16:creationId xmlns:a16="http://schemas.microsoft.com/office/drawing/2014/main" id="{2FC64720-ED72-46C0-88B2-1B12E647B5AC}"/>
              </a:ext>
            </a:extLst>
          </p:cNvPr>
          <p:cNvPicPr>
            <a:picLocks noChangeAspect="1"/>
          </p:cNvPicPr>
          <p:nvPr/>
        </p:nvPicPr>
        <p:blipFill>
          <a:blip r:embed="rId10"/>
          <a:stretch>
            <a:fillRect/>
          </a:stretch>
        </p:blipFill>
        <p:spPr>
          <a:xfrm>
            <a:off x="4011364" y="4911425"/>
            <a:ext cx="581106" cy="447737"/>
          </a:xfrm>
          <a:prstGeom prst="rect">
            <a:avLst/>
          </a:prstGeom>
        </p:spPr>
      </p:pic>
      <p:pic>
        <p:nvPicPr>
          <p:cNvPr id="48" name="Picture 47">
            <a:extLst>
              <a:ext uri="{FF2B5EF4-FFF2-40B4-BE49-F238E27FC236}">
                <a16:creationId xmlns:a16="http://schemas.microsoft.com/office/drawing/2014/main" id="{5678A439-7FFE-4477-80C6-103FE1F7B88A}"/>
              </a:ext>
            </a:extLst>
          </p:cNvPr>
          <p:cNvPicPr>
            <a:picLocks noChangeAspect="1"/>
          </p:cNvPicPr>
          <p:nvPr/>
        </p:nvPicPr>
        <p:blipFill>
          <a:blip r:embed="rId11"/>
          <a:stretch>
            <a:fillRect/>
          </a:stretch>
        </p:blipFill>
        <p:spPr>
          <a:xfrm>
            <a:off x="3992311" y="5332723"/>
            <a:ext cx="600159" cy="428685"/>
          </a:xfrm>
          <a:prstGeom prst="rect">
            <a:avLst/>
          </a:prstGeom>
        </p:spPr>
      </p:pic>
      <p:sp>
        <p:nvSpPr>
          <p:cNvPr id="49" name="TextBox 48">
            <a:extLst>
              <a:ext uri="{FF2B5EF4-FFF2-40B4-BE49-F238E27FC236}">
                <a16:creationId xmlns:a16="http://schemas.microsoft.com/office/drawing/2014/main" id="{5CC7049A-8281-4D95-8C70-E8C89C1A0CBE}"/>
              </a:ext>
            </a:extLst>
          </p:cNvPr>
          <p:cNvSpPr txBox="1"/>
          <p:nvPr/>
        </p:nvSpPr>
        <p:spPr>
          <a:xfrm>
            <a:off x="5482682" y="3097206"/>
            <a:ext cx="3321076" cy="738664"/>
          </a:xfrm>
          <a:prstGeom prst="rect">
            <a:avLst/>
          </a:prstGeom>
          <a:noFill/>
        </p:spPr>
        <p:txBody>
          <a:bodyPr wrap="square" rtlCol="0">
            <a:spAutoFit/>
          </a:bodyPr>
          <a:lstStyle/>
          <a:p>
            <a:r>
              <a:rPr lang="en-US" sz="1400"/>
              <a:t>So this makes an array[m][x] where x = 0 for array1 and 1 for array2.  And m indexes the elements of the respective x array.</a:t>
            </a:r>
          </a:p>
        </p:txBody>
      </p:sp>
      <p:sp>
        <p:nvSpPr>
          <p:cNvPr id="52" name="TextBox 51">
            <a:extLst>
              <a:ext uri="{FF2B5EF4-FFF2-40B4-BE49-F238E27FC236}">
                <a16:creationId xmlns:a16="http://schemas.microsoft.com/office/drawing/2014/main" id="{49680BB9-B614-4EFE-A32F-765A59D8BDD7}"/>
              </a:ext>
            </a:extLst>
          </p:cNvPr>
          <p:cNvSpPr txBox="1"/>
          <p:nvPr/>
        </p:nvSpPr>
        <p:spPr>
          <a:xfrm>
            <a:off x="5482682" y="4989830"/>
            <a:ext cx="3321076" cy="738664"/>
          </a:xfrm>
          <a:prstGeom prst="rect">
            <a:avLst/>
          </a:prstGeom>
          <a:noFill/>
        </p:spPr>
        <p:txBody>
          <a:bodyPr wrap="square" rtlCol="0">
            <a:spAutoFit/>
          </a:bodyPr>
          <a:lstStyle/>
          <a:p>
            <a:r>
              <a:rPr lang="en-US" sz="1400"/>
              <a:t>So this makes an array[x][m] where x = 0 for array1 and 1 for array2.  And m indexes the elements of the respective x array.</a:t>
            </a:r>
          </a:p>
        </p:txBody>
      </p:sp>
      <p:sp>
        <p:nvSpPr>
          <p:cNvPr id="6" name="TextBox 5">
            <a:extLst>
              <a:ext uri="{FF2B5EF4-FFF2-40B4-BE49-F238E27FC236}">
                <a16:creationId xmlns:a16="http://schemas.microsoft.com/office/drawing/2014/main" id="{18A32007-9123-4DAF-41A6-E4118666096A}"/>
              </a:ext>
            </a:extLst>
          </p:cNvPr>
          <p:cNvSpPr txBox="1"/>
          <p:nvPr/>
        </p:nvSpPr>
        <p:spPr>
          <a:xfrm>
            <a:off x="279281" y="675294"/>
            <a:ext cx="3031063" cy="369332"/>
          </a:xfrm>
          <a:prstGeom prst="rect">
            <a:avLst/>
          </a:prstGeom>
          <a:noFill/>
        </p:spPr>
        <p:txBody>
          <a:bodyPr wrap="square" rtlCol="0">
            <a:spAutoFit/>
          </a:bodyPr>
          <a:lstStyle/>
          <a:p>
            <a:r>
              <a:rPr lang="en-US" b="1"/>
              <a:t>Joining Arrays</a:t>
            </a:r>
          </a:p>
        </p:txBody>
      </p:sp>
    </p:spTree>
    <p:extLst>
      <p:ext uri="{BB962C8B-B14F-4D97-AF65-F5344CB8AC3E}">
        <p14:creationId xmlns:p14="http://schemas.microsoft.com/office/powerpoint/2010/main" val="39877031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466751" y="130171"/>
            <a:ext cx="2109232" cy="461665"/>
          </a:xfrm>
          <a:prstGeom prst="rect">
            <a:avLst/>
          </a:prstGeom>
        </p:spPr>
        <p:txBody>
          <a:bodyPr wrap="none">
            <a:spAutoFit/>
          </a:bodyPr>
          <a:lstStyle/>
          <a:p>
            <a:r>
              <a:rPr lang="en-US" sz="2400" b="1" u="sng">
                <a:solidFill>
                  <a:srgbClr val="00B050"/>
                </a:solidFill>
              </a:rPr>
              <a:t>Library: numpy</a:t>
            </a:r>
          </a:p>
        </p:txBody>
      </p:sp>
      <p:sp>
        <p:nvSpPr>
          <p:cNvPr id="42" name="TextBox 41">
            <a:extLst>
              <a:ext uri="{FF2B5EF4-FFF2-40B4-BE49-F238E27FC236}">
                <a16:creationId xmlns:a16="http://schemas.microsoft.com/office/drawing/2014/main" id="{38E06C12-BF35-4176-AAE0-CFA55DA954CD}"/>
              </a:ext>
            </a:extLst>
          </p:cNvPr>
          <p:cNvSpPr txBox="1"/>
          <p:nvPr/>
        </p:nvSpPr>
        <p:spPr>
          <a:xfrm>
            <a:off x="245375" y="1553089"/>
            <a:ext cx="3326553" cy="307777"/>
          </a:xfrm>
          <a:prstGeom prst="rect">
            <a:avLst/>
          </a:prstGeom>
          <a:noFill/>
        </p:spPr>
        <p:txBody>
          <a:bodyPr wrap="square">
            <a:spAutoFit/>
          </a:bodyPr>
          <a:lstStyle/>
          <a:p>
            <a:r>
              <a:rPr lang="en-US" sz="1400" b="1"/>
              <a:t>Looks something like this for 2D array:</a:t>
            </a:r>
          </a:p>
        </p:txBody>
      </p:sp>
      <mc:AlternateContent xmlns:mc="http://schemas.openxmlformats.org/markup-compatibility/2006" xmlns:p14="http://schemas.microsoft.com/office/powerpoint/2010/main">
        <mc:Choice Requires="p14">
          <p:contentPart p14:bwMode="auto" r:id="rId3">
            <p14:nvContentPartPr>
              <p14:cNvPr id="43" name="Ink 42">
                <a:extLst>
                  <a:ext uri="{FF2B5EF4-FFF2-40B4-BE49-F238E27FC236}">
                    <a16:creationId xmlns:a16="http://schemas.microsoft.com/office/drawing/2014/main" id="{CF142105-9EC2-4655-99B0-78AF3313F2C4}"/>
                  </a:ext>
                </a:extLst>
              </p14:cNvPr>
              <p14:cNvContentPartPr/>
              <p14:nvPr/>
            </p14:nvContentPartPr>
            <p14:xfrm>
              <a:off x="3077009" y="2560916"/>
              <a:ext cx="663480" cy="196560"/>
            </p14:xfrm>
          </p:contentPart>
        </mc:Choice>
        <mc:Fallback xmlns="">
          <p:pic>
            <p:nvPicPr>
              <p:cNvPr id="43" name="Ink 42">
                <a:extLst>
                  <a:ext uri="{FF2B5EF4-FFF2-40B4-BE49-F238E27FC236}">
                    <a16:creationId xmlns:a16="http://schemas.microsoft.com/office/drawing/2014/main" id="{CF142105-9EC2-4655-99B0-78AF3313F2C4}"/>
                  </a:ext>
                </a:extLst>
              </p:cNvPr>
              <p:cNvPicPr/>
              <p:nvPr/>
            </p:nvPicPr>
            <p:blipFill>
              <a:blip r:embed="rId4"/>
              <a:stretch>
                <a:fillRect/>
              </a:stretch>
            </p:blipFill>
            <p:spPr>
              <a:xfrm>
                <a:off x="3068009" y="2551916"/>
                <a:ext cx="681120" cy="214200"/>
              </a:xfrm>
              <a:prstGeom prst="rect">
                <a:avLst/>
              </a:prstGeom>
            </p:spPr>
          </p:pic>
        </mc:Fallback>
      </mc:AlternateContent>
      <p:sp>
        <p:nvSpPr>
          <p:cNvPr id="48" name="TextBox 47">
            <a:extLst>
              <a:ext uri="{FF2B5EF4-FFF2-40B4-BE49-F238E27FC236}">
                <a16:creationId xmlns:a16="http://schemas.microsoft.com/office/drawing/2014/main" id="{C1E76686-E5ED-4716-ADC7-C0AB6BDAED1C}"/>
              </a:ext>
            </a:extLst>
          </p:cNvPr>
          <p:cNvSpPr txBox="1"/>
          <p:nvPr/>
        </p:nvSpPr>
        <p:spPr>
          <a:xfrm>
            <a:off x="234764" y="1772705"/>
            <a:ext cx="6341219" cy="311535"/>
          </a:xfrm>
          <a:prstGeom prst="rect">
            <a:avLst/>
          </a:prstGeom>
          <a:noFill/>
        </p:spPr>
        <p:txBody>
          <a:bodyPr wrap="square">
            <a:spAutoFit/>
          </a:bodyPr>
          <a:lstStyle/>
          <a:p>
            <a:r>
              <a:rPr lang="en-US" sz="1400"/>
              <a:t>numpy.stack((array1, array2), axis = 0)		creates a 3D array of shape (2,3,3)</a:t>
            </a:r>
          </a:p>
        </p:txBody>
      </p:sp>
      <p:sp>
        <p:nvSpPr>
          <p:cNvPr id="56" name="TextBox 55">
            <a:extLst>
              <a:ext uri="{FF2B5EF4-FFF2-40B4-BE49-F238E27FC236}">
                <a16:creationId xmlns:a16="http://schemas.microsoft.com/office/drawing/2014/main" id="{704C3086-12BA-449B-B073-28CFEF175575}"/>
              </a:ext>
            </a:extLst>
          </p:cNvPr>
          <p:cNvSpPr txBox="1"/>
          <p:nvPr/>
        </p:nvSpPr>
        <p:spPr>
          <a:xfrm>
            <a:off x="7557534" y="2297581"/>
            <a:ext cx="4302659" cy="738664"/>
          </a:xfrm>
          <a:prstGeom prst="rect">
            <a:avLst/>
          </a:prstGeom>
          <a:noFill/>
        </p:spPr>
        <p:txBody>
          <a:bodyPr wrap="square" rtlCol="0">
            <a:spAutoFit/>
          </a:bodyPr>
          <a:lstStyle/>
          <a:p>
            <a:r>
              <a:rPr lang="en-US" sz="1400"/>
              <a:t>Hard to visualize 3D array.  But this makes an array like array[x][m][n] where x = 0 for array1 and 1 for array2, and m,n index the elements of the respective x array.</a:t>
            </a:r>
          </a:p>
        </p:txBody>
      </p:sp>
      <p:pic>
        <p:nvPicPr>
          <p:cNvPr id="6" name="Picture 5">
            <a:extLst>
              <a:ext uri="{FF2B5EF4-FFF2-40B4-BE49-F238E27FC236}">
                <a16:creationId xmlns:a16="http://schemas.microsoft.com/office/drawing/2014/main" id="{B251B311-AB8B-425E-82D4-008D4777A061}"/>
              </a:ext>
            </a:extLst>
          </p:cNvPr>
          <p:cNvPicPr>
            <a:picLocks noChangeAspect="1"/>
          </p:cNvPicPr>
          <p:nvPr/>
        </p:nvPicPr>
        <p:blipFill>
          <a:blip r:embed="rId5"/>
          <a:stretch>
            <a:fillRect/>
          </a:stretch>
        </p:blipFill>
        <p:spPr>
          <a:xfrm>
            <a:off x="321196" y="2284385"/>
            <a:ext cx="924054" cy="800212"/>
          </a:xfrm>
          <a:prstGeom prst="rect">
            <a:avLst/>
          </a:prstGeom>
        </p:spPr>
      </p:pic>
      <p:pic>
        <p:nvPicPr>
          <p:cNvPr id="7" name="Picture 6">
            <a:extLst>
              <a:ext uri="{FF2B5EF4-FFF2-40B4-BE49-F238E27FC236}">
                <a16:creationId xmlns:a16="http://schemas.microsoft.com/office/drawing/2014/main" id="{D2E05155-420E-419B-ABCF-11D3563C3BD0}"/>
              </a:ext>
            </a:extLst>
          </p:cNvPr>
          <p:cNvPicPr>
            <a:picLocks noChangeAspect="1"/>
          </p:cNvPicPr>
          <p:nvPr/>
        </p:nvPicPr>
        <p:blipFill>
          <a:blip r:embed="rId6"/>
          <a:stretch>
            <a:fillRect/>
          </a:stretch>
        </p:blipFill>
        <p:spPr>
          <a:xfrm>
            <a:off x="1636368" y="2276334"/>
            <a:ext cx="952633" cy="781159"/>
          </a:xfrm>
          <a:prstGeom prst="rect">
            <a:avLst/>
          </a:prstGeom>
        </p:spPr>
      </p:pic>
      <p:sp>
        <p:nvSpPr>
          <p:cNvPr id="8" name="TextBox 7">
            <a:extLst>
              <a:ext uri="{FF2B5EF4-FFF2-40B4-BE49-F238E27FC236}">
                <a16:creationId xmlns:a16="http://schemas.microsoft.com/office/drawing/2014/main" id="{5DB89793-A9DC-46AC-9D12-D74608779E15}"/>
              </a:ext>
            </a:extLst>
          </p:cNvPr>
          <p:cNvSpPr txBox="1"/>
          <p:nvPr/>
        </p:nvSpPr>
        <p:spPr>
          <a:xfrm>
            <a:off x="234764" y="1052439"/>
            <a:ext cx="3505725" cy="338554"/>
          </a:xfrm>
          <a:prstGeom prst="rect">
            <a:avLst/>
          </a:prstGeom>
          <a:noFill/>
        </p:spPr>
        <p:txBody>
          <a:bodyPr wrap="square" rtlCol="0">
            <a:spAutoFit/>
          </a:bodyPr>
          <a:lstStyle/>
          <a:p>
            <a:r>
              <a:rPr lang="en-US" sz="1600"/>
              <a:t>Continuing with the stack function.</a:t>
            </a:r>
          </a:p>
        </p:txBody>
      </p:sp>
      <mc:AlternateContent xmlns:mc="http://schemas.openxmlformats.org/markup-compatibility/2006" xmlns:p14="http://schemas.microsoft.com/office/powerpoint/2010/main">
        <mc:Choice Requires="p14">
          <p:contentPart p14:bwMode="auto" r:id="rId7">
            <p14:nvContentPartPr>
              <p14:cNvPr id="58" name="Ink 57">
                <a:extLst>
                  <a:ext uri="{FF2B5EF4-FFF2-40B4-BE49-F238E27FC236}">
                    <a16:creationId xmlns:a16="http://schemas.microsoft.com/office/drawing/2014/main" id="{FF796BB7-90E0-4BC3-AEEA-983A78233343}"/>
                  </a:ext>
                </a:extLst>
              </p14:cNvPr>
              <p14:cNvContentPartPr/>
              <p14:nvPr/>
            </p14:nvContentPartPr>
            <p14:xfrm>
              <a:off x="3087620" y="4237092"/>
              <a:ext cx="663480" cy="196560"/>
            </p14:xfrm>
          </p:contentPart>
        </mc:Choice>
        <mc:Fallback xmlns="">
          <p:pic>
            <p:nvPicPr>
              <p:cNvPr id="58" name="Ink 57">
                <a:extLst>
                  <a:ext uri="{FF2B5EF4-FFF2-40B4-BE49-F238E27FC236}">
                    <a16:creationId xmlns:a16="http://schemas.microsoft.com/office/drawing/2014/main" id="{FF796BB7-90E0-4BC3-AEEA-983A78233343}"/>
                  </a:ext>
                </a:extLst>
              </p:cNvPr>
              <p:cNvPicPr/>
              <p:nvPr/>
            </p:nvPicPr>
            <p:blipFill>
              <a:blip r:embed="rId4"/>
              <a:stretch>
                <a:fillRect/>
              </a:stretch>
            </p:blipFill>
            <p:spPr>
              <a:xfrm>
                <a:off x="3078620" y="4228092"/>
                <a:ext cx="681120" cy="214200"/>
              </a:xfrm>
              <a:prstGeom prst="rect">
                <a:avLst/>
              </a:prstGeom>
            </p:spPr>
          </p:pic>
        </mc:Fallback>
      </mc:AlternateContent>
      <p:sp>
        <p:nvSpPr>
          <p:cNvPr id="59" name="TextBox 58">
            <a:extLst>
              <a:ext uri="{FF2B5EF4-FFF2-40B4-BE49-F238E27FC236}">
                <a16:creationId xmlns:a16="http://schemas.microsoft.com/office/drawing/2014/main" id="{172CFEC0-7958-4E6E-A24C-75B38C79C489}"/>
              </a:ext>
            </a:extLst>
          </p:cNvPr>
          <p:cNvSpPr txBox="1"/>
          <p:nvPr/>
        </p:nvSpPr>
        <p:spPr>
          <a:xfrm>
            <a:off x="245375" y="3448881"/>
            <a:ext cx="6341219" cy="311535"/>
          </a:xfrm>
          <a:prstGeom prst="rect">
            <a:avLst/>
          </a:prstGeom>
          <a:noFill/>
        </p:spPr>
        <p:txBody>
          <a:bodyPr wrap="square">
            <a:spAutoFit/>
          </a:bodyPr>
          <a:lstStyle/>
          <a:p>
            <a:r>
              <a:rPr lang="en-US" sz="1400"/>
              <a:t>numpy.stack((array1, array2), axis = 1)		creates a 3D array of shape (3,2,3)</a:t>
            </a:r>
          </a:p>
        </p:txBody>
      </p:sp>
      <p:sp>
        <p:nvSpPr>
          <p:cNvPr id="60" name="TextBox 59">
            <a:extLst>
              <a:ext uri="{FF2B5EF4-FFF2-40B4-BE49-F238E27FC236}">
                <a16:creationId xmlns:a16="http://schemas.microsoft.com/office/drawing/2014/main" id="{32A583FE-ED5F-4DE1-A8CD-9145F4E202B7}"/>
              </a:ext>
            </a:extLst>
          </p:cNvPr>
          <p:cNvSpPr txBox="1"/>
          <p:nvPr/>
        </p:nvSpPr>
        <p:spPr>
          <a:xfrm>
            <a:off x="7568144" y="3973757"/>
            <a:ext cx="4292049" cy="738664"/>
          </a:xfrm>
          <a:prstGeom prst="rect">
            <a:avLst/>
          </a:prstGeom>
          <a:noFill/>
        </p:spPr>
        <p:txBody>
          <a:bodyPr wrap="square" rtlCol="0">
            <a:spAutoFit/>
          </a:bodyPr>
          <a:lstStyle/>
          <a:p>
            <a:r>
              <a:rPr lang="en-US" sz="1400"/>
              <a:t>Hard to visualize 3D array.  But this makes an array like  array[m][x][n] where x = 0 for array1 and 1 for array2, and m,n index the elements of the respective x array.</a:t>
            </a:r>
          </a:p>
        </p:txBody>
      </p:sp>
      <p:pic>
        <p:nvPicPr>
          <p:cNvPr id="61" name="Picture 60">
            <a:extLst>
              <a:ext uri="{FF2B5EF4-FFF2-40B4-BE49-F238E27FC236}">
                <a16:creationId xmlns:a16="http://schemas.microsoft.com/office/drawing/2014/main" id="{0545ED77-6E79-4641-9F14-03B7EEFB2647}"/>
              </a:ext>
            </a:extLst>
          </p:cNvPr>
          <p:cNvPicPr>
            <a:picLocks noChangeAspect="1"/>
          </p:cNvPicPr>
          <p:nvPr/>
        </p:nvPicPr>
        <p:blipFill>
          <a:blip r:embed="rId5"/>
          <a:stretch>
            <a:fillRect/>
          </a:stretch>
        </p:blipFill>
        <p:spPr>
          <a:xfrm>
            <a:off x="331807" y="3960561"/>
            <a:ext cx="924054" cy="800212"/>
          </a:xfrm>
          <a:prstGeom prst="rect">
            <a:avLst/>
          </a:prstGeom>
        </p:spPr>
      </p:pic>
      <p:pic>
        <p:nvPicPr>
          <p:cNvPr id="62" name="Picture 61">
            <a:extLst>
              <a:ext uri="{FF2B5EF4-FFF2-40B4-BE49-F238E27FC236}">
                <a16:creationId xmlns:a16="http://schemas.microsoft.com/office/drawing/2014/main" id="{A937E137-BD4E-4A0B-A319-0137C787BE10}"/>
              </a:ext>
            </a:extLst>
          </p:cNvPr>
          <p:cNvPicPr>
            <a:picLocks noChangeAspect="1"/>
          </p:cNvPicPr>
          <p:nvPr/>
        </p:nvPicPr>
        <p:blipFill>
          <a:blip r:embed="rId6"/>
          <a:stretch>
            <a:fillRect/>
          </a:stretch>
        </p:blipFill>
        <p:spPr>
          <a:xfrm>
            <a:off x="1646979" y="3952510"/>
            <a:ext cx="952633" cy="781159"/>
          </a:xfrm>
          <a:prstGeom prst="rect">
            <a:avLst/>
          </a:prstGeom>
        </p:spPr>
      </p:pic>
      <mc:AlternateContent xmlns:mc="http://schemas.openxmlformats.org/markup-compatibility/2006" xmlns:p14="http://schemas.microsoft.com/office/powerpoint/2010/main">
        <mc:Choice Requires="p14">
          <p:contentPart p14:bwMode="auto" r:id="rId8">
            <p14:nvContentPartPr>
              <p14:cNvPr id="68" name="Ink 67">
                <a:extLst>
                  <a:ext uri="{FF2B5EF4-FFF2-40B4-BE49-F238E27FC236}">
                    <a16:creationId xmlns:a16="http://schemas.microsoft.com/office/drawing/2014/main" id="{9ED8996E-628F-4F3B-A65C-8D7BC91F35DA}"/>
                  </a:ext>
                </a:extLst>
              </p14:cNvPr>
              <p14:cNvContentPartPr/>
              <p14:nvPr/>
            </p14:nvContentPartPr>
            <p14:xfrm>
              <a:off x="3077009" y="5873176"/>
              <a:ext cx="663480" cy="196560"/>
            </p14:xfrm>
          </p:contentPart>
        </mc:Choice>
        <mc:Fallback xmlns="">
          <p:pic>
            <p:nvPicPr>
              <p:cNvPr id="68" name="Ink 67">
                <a:extLst>
                  <a:ext uri="{FF2B5EF4-FFF2-40B4-BE49-F238E27FC236}">
                    <a16:creationId xmlns:a16="http://schemas.microsoft.com/office/drawing/2014/main" id="{9ED8996E-628F-4F3B-A65C-8D7BC91F35DA}"/>
                  </a:ext>
                </a:extLst>
              </p:cNvPr>
              <p:cNvPicPr/>
              <p:nvPr/>
            </p:nvPicPr>
            <p:blipFill>
              <a:blip r:embed="rId4"/>
              <a:stretch>
                <a:fillRect/>
              </a:stretch>
            </p:blipFill>
            <p:spPr>
              <a:xfrm>
                <a:off x="3068009" y="5864176"/>
                <a:ext cx="681120" cy="214200"/>
              </a:xfrm>
              <a:prstGeom prst="rect">
                <a:avLst/>
              </a:prstGeom>
            </p:spPr>
          </p:pic>
        </mc:Fallback>
      </mc:AlternateContent>
      <p:sp>
        <p:nvSpPr>
          <p:cNvPr id="69" name="TextBox 68">
            <a:extLst>
              <a:ext uri="{FF2B5EF4-FFF2-40B4-BE49-F238E27FC236}">
                <a16:creationId xmlns:a16="http://schemas.microsoft.com/office/drawing/2014/main" id="{00B6D844-8160-476C-827A-1581B2A53E5C}"/>
              </a:ext>
            </a:extLst>
          </p:cNvPr>
          <p:cNvSpPr txBox="1"/>
          <p:nvPr/>
        </p:nvSpPr>
        <p:spPr>
          <a:xfrm>
            <a:off x="234764" y="5084965"/>
            <a:ext cx="6341219" cy="311535"/>
          </a:xfrm>
          <a:prstGeom prst="rect">
            <a:avLst/>
          </a:prstGeom>
          <a:noFill/>
        </p:spPr>
        <p:txBody>
          <a:bodyPr wrap="square">
            <a:spAutoFit/>
          </a:bodyPr>
          <a:lstStyle/>
          <a:p>
            <a:r>
              <a:rPr lang="en-US" sz="1400"/>
              <a:t>numpy.stack((array1, array2), axis = 2)		creates a 3D array of shape (3,3,2)</a:t>
            </a:r>
          </a:p>
        </p:txBody>
      </p:sp>
      <p:sp>
        <p:nvSpPr>
          <p:cNvPr id="70" name="TextBox 69">
            <a:extLst>
              <a:ext uri="{FF2B5EF4-FFF2-40B4-BE49-F238E27FC236}">
                <a16:creationId xmlns:a16="http://schemas.microsoft.com/office/drawing/2014/main" id="{A5F080F6-0945-41A6-96C1-3D48FE012AF1}"/>
              </a:ext>
            </a:extLst>
          </p:cNvPr>
          <p:cNvSpPr txBox="1"/>
          <p:nvPr/>
        </p:nvSpPr>
        <p:spPr>
          <a:xfrm>
            <a:off x="7647788" y="5658193"/>
            <a:ext cx="4223016" cy="738664"/>
          </a:xfrm>
          <a:prstGeom prst="rect">
            <a:avLst/>
          </a:prstGeom>
          <a:noFill/>
        </p:spPr>
        <p:txBody>
          <a:bodyPr wrap="square" rtlCol="0">
            <a:spAutoFit/>
          </a:bodyPr>
          <a:lstStyle/>
          <a:p>
            <a:r>
              <a:rPr lang="en-US" sz="1400"/>
              <a:t>Hard to visualize 3D array.  But this makes an array like array[m][n][x] where x = 0 for array1 and 1 for array2, and m,n index the elements of the respective x array.</a:t>
            </a:r>
          </a:p>
        </p:txBody>
      </p:sp>
      <p:pic>
        <p:nvPicPr>
          <p:cNvPr id="71" name="Picture 70">
            <a:extLst>
              <a:ext uri="{FF2B5EF4-FFF2-40B4-BE49-F238E27FC236}">
                <a16:creationId xmlns:a16="http://schemas.microsoft.com/office/drawing/2014/main" id="{6D4F7B8A-D2CD-4E56-909A-A8C4C7B5F34F}"/>
              </a:ext>
            </a:extLst>
          </p:cNvPr>
          <p:cNvPicPr>
            <a:picLocks noChangeAspect="1"/>
          </p:cNvPicPr>
          <p:nvPr/>
        </p:nvPicPr>
        <p:blipFill>
          <a:blip r:embed="rId5"/>
          <a:stretch>
            <a:fillRect/>
          </a:stretch>
        </p:blipFill>
        <p:spPr>
          <a:xfrm>
            <a:off x="321196" y="5596645"/>
            <a:ext cx="924054" cy="800212"/>
          </a:xfrm>
          <a:prstGeom prst="rect">
            <a:avLst/>
          </a:prstGeom>
        </p:spPr>
      </p:pic>
      <p:pic>
        <p:nvPicPr>
          <p:cNvPr id="72" name="Picture 71">
            <a:extLst>
              <a:ext uri="{FF2B5EF4-FFF2-40B4-BE49-F238E27FC236}">
                <a16:creationId xmlns:a16="http://schemas.microsoft.com/office/drawing/2014/main" id="{056A4EC9-BC4F-46DE-B7F3-A24B687C6843}"/>
              </a:ext>
            </a:extLst>
          </p:cNvPr>
          <p:cNvPicPr>
            <a:picLocks noChangeAspect="1"/>
          </p:cNvPicPr>
          <p:nvPr/>
        </p:nvPicPr>
        <p:blipFill>
          <a:blip r:embed="rId6"/>
          <a:stretch>
            <a:fillRect/>
          </a:stretch>
        </p:blipFill>
        <p:spPr>
          <a:xfrm>
            <a:off x="1636368" y="5588594"/>
            <a:ext cx="952633" cy="781159"/>
          </a:xfrm>
          <a:prstGeom prst="rect">
            <a:avLst/>
          </a:prstGeom>
        </p:spPr>
      </p:pic>
      <p:pic>
        <p:nvPicPr>
          <p:cNvPr id="73" name="Picture 72">
            <a:extLst>
              <a:ext uri="{FF2B5EF4-FFF2-40B4-BE49-F238E27FC236}">
                <a16:creationId xmlns:a16="http://schemas.microsoft.com/office/drawing/2014/main" id="{41874569-DD95-487E-91DA-731ADB978E92}"/>
              </a:ext>
            </a:extLst>
          </p:cNvPr>
          <p:cNvPicPr>
            <a:picLocks noChangeAspect="1"/>
          </p:cNvPicPr>
          <p:nvPr/>
        </p:nvPicPr>
        <p:blipFill>
          <a:blip r:embed="rId5"/>
          <a:stretch>
            <a:fillRect/>
          </a:stretch>
        </p:blipFill>
        <p:spPr>
          <a:xfrm>
            <a:off x="4239108" y="3991827"/>
            <a:ext cx="924054" cy="800212"/>
          </a:xfrm>
          <a:prstGeom prst="rect">
            <a:avLst/>
          </a:prstGeom>
        </p:spPr>
      </p:pic>
      <p:pic>
        <p:nvPicPr>
          <p:cNvPr id="74" name="Picture 73">
            <a:extLst>
              <a:ext uri="{FF2B5EF4-FFF2-40B4-BE49-F238E27FC236}">
                <a16:creationId xmlns:a16="http://schemas.microsoft.com/office/drawing/2014/main" id="{818ACA05-A2E6-4623-8216-2899BB010B6E}"/>
              </a:ext>
            </a:extLst>
          </p:cNvPr>
          <p:cNvPicPr>
            <a:picLocks noChangeAspect="1"/>
          </p:cNvPicPr>
          <p:nvPr/>
        </p:nvPicPr>
        <p:blipFill>
          <a:blip r:embed="rId6"/>
          <a:stretch>
            <a:fillRect/>
          </a:stretch>
        </p:blipFill>
        <p:spPr>
          <a:xfrm>
            <a:off x="5554280" y="3983776"/>
            <a:ext cx="952633" cy="781159"/>
          </a:xfrm>
          <a:prstGeom prst="rect">
            <a:avLst/>
          </a:prstGeom>
        </p:spPr>
      </p:pic>
      <p:pic>
        <p:nvPicPr>
          <p:cNvPr id="75" name="Picture 74">
            <a:extLst>
              <a:ext uri="{FF2B5EF4-FFF2-40B4-BE49-F238E27FC236}">
                <a16:creationId xmlns:a16="http://schemas.microsoft.com/office/drawing/2014/main" id="{9307663C-EB2C-4AE2-A4EF-9FF6B304748A}"/>
              </a:ext>
            </a:extLst>
          </p:cNvPr>
          <p:cNvPicPr>
            <a:picLocks noChangeAspect="1"/>
          </p:cNvPicPr>
          <p:nvPr/>
        </p:nvPicPr>
        <p:blipFill>
          <a:blip r:embed="rId5"/>
          <a:stretch>
            <a:fillRect/>
          </a:stretch>
        </p:blipFill>
        <p:spPr>
          <a:xfrm>
            <a:off x="4138241" y="2284385"/>
            <a:ext cx="924054" cy="800212"/>
          </a:xfrm>
          <a:prstGeom prst="rect">
            <a:avLst/>
          </a:prstGeom>
        </p:spPr>
      </p:pic>
      <p:pic>
        <p:nvPicPr>
          <p:cNvPr id="76" name="Picture 75">
            <a:extLst>
              <a:ext uri="{FF2B5EF4-FFF2-40B4-BE49-F238E27FC236}">
                <a16:creationId xmlns:a16="http://schemas.microsoft.com/office/drawing/2014/main" id="{94D4076F-6BFB-4C3E-B65B-16BDC1569335}"/>
              </a:ext>
            </a:extLst>
          </p:cNvPr>
          <p:cNvPicPr>
            <a:picLocks noChangeAspect="1"/>
          </p:cNvPicPr>
          <p:nvPr/>
        </p:nvPicPr>
        <p:blipFill>
          <a:blip r:embed="rId6"/>
          <a:stretch>
            <a:fillRect/>
          </a:stretch>
        </p:blipFill>
        <p:spPr>
          <a:xfrm>
            <a:off x="5453413" y="2276334"/>
            <a:ext cx="952633" cy="781159"/>
          </a:xfrm>
          <a:prstGeom prst="rect">
            <a:avLst/>
          </a:prstGeom>
        </p:spPr>
      </p:pic>
      <mc:AlternateContent xmlns:mc="http://schemas.openxmlformats.org/markup-compatibility/2006" xmlns:p14="http://schemas.microsoft.com/office/powerpoint/2010/main">
        <mc:Choice Requires="p14">
          <p:contentPart p14:bwMode="auto" r:id="rId9">
            <p14:nvContentPartPr>
              <p14:cNvPr id="9" name="Ink 8">
                <a:extLst>
                  <a:ext uri="{FF2B5EF4-FFF2-40B4-BE49-F238E27FC236}">
                    <a16:creationId xmlns:a16="http://schemas.microsoft.com/office/drawing/2014/main" id="{3A2A8494-01F2-4671-B67C-1DC4F2163800}"/>
                  </a:ext>
                </a:extLst>
              </p14:cNvPr>
              <p14:cNvContentPartPr/>
              <p14:nvPr/>
            </p14:nvContentPartPr>
            <p14:xfrm>
              <a:off x="5207921" y="3005165"/>
              <a:ext cx="45000" cy="101160"/>
            </p14:xfrm>
          </p:contentPart>
        </mc:Choice>
        <mc:Fallback xmlns="">
          <p:pic>
            <p:nvPicPr>
              <p:cNvPr id="9" name="Ink 8">
                <a:extLst>
                  <a:ext uri="{FF2B5EF4-FFF2-40B4-BE49-F238E27FC236}">
                    <a16:creationId xmlns:a16="http://schemas.microsoft.com/office/drawing/2014/main" id="{3A2A8494-01F2-4671-B67C-1DC4F2163800}"/>
                  </a:ext>
                </a:extLst>
              </p:cNvPr>
              <p:cNvPicPr/>
              <p:nvPr/>
            </p:nvPicPr>
            <p:blipFill>
              <a:blip r:embed="rId10"/>
              <a:stretch>
                <a:fillRect/>
              </a:stretch>
            </p:blipFill>
            <p:spPr>
              <a:xfrm>
                <a:off x="5198921" y="2996165"/>
                <a:ext cx="62640" cy="1188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1" name="Ink 10">
                <a:extLst>
                  <a:ext uri="{FF2B5EF4-FFF2-40B4-BE49-F238E27FC236}">
                    <a16:creationId xmlns:a16="http://schemas.microsoft.com/office/drawing/2014/main" id="{37D6B164-79A2-4509-A825-87EB657AD22E}"/>
                  </a:ext>
                </a:extLst>
              </p14:cNvPr>
              <p14:cNvContentPartPr/>
              <p14:nvPr/>
            </p14:nvContentPartPr>
            <p14:xfrm>
              <a:off x="5270201" y="4766285"/>
              <a:ext cx="60840" cy="64440"/>
            </p14:xfrm>
          </p:contentPart>
        </mc:Choice>
        <mc:Fallback xmlns="">
          <p:pic>
            <p:nvPicPr>
              <p:cNvPr id="11" name="Ink 10">
                <a:extLst>
                  <a:ext uri="{FF2B5EF4-FFF2-40B4-BE49-F238E27FC236}">
                    <a16:creationId xmlns:a16="http://schemas.microsoft.com/office/drawing/2014/main" id="{37D6B164-79A2-4509-A825-87EB657AD22E}"/>
                  </a:ext>
                </a:extLst>
              </p:cNvPr>
              <p:cNvPicPr/>
              <p:nvPr/>
            </p:nvPicPr>
            <p:blipFill>
              <a:blip r:embed="rId12"/>
              <a:stretch>
                <a:fillRect/>
              </a:stretch>
            </p:blipFill>
            <p:spPr>
              <a:xfrm>
                <a:off x="5261201" y="4757285"/>
                <a:ext cx="78480" cy="82080"/>
              </a:xfrm>
              <a:prstGeom prst="rect">
                <a:avLst/>
              </a:prstGeom>
            </p:spPr>
          </p:pic>
        </mc:Fallback>
      </mc:AlternateContent>
      <p:sp>
        <p:nvSpPr>
          <p:cNvPr id="2" name="TextBox 1">
            <a:extLst>
              <a:ext uri="{FF2B5EF4-FFF2-40B4-BE49-F238E27FC236}">
                <a16:creationId xmlns:a16="http://schemas.microsoft.com/office/drawing/2014/main" id="{C5F8EE8E-8BBE-29F3-6EEC-B0FB2BD5CC65}"/>
              </a:ext>
            </a:extLst>
          </p:cNvPr>
          <p:cNvSpPr txBox="1"/>
          <p:nvPr/>
        </p:nvSpPr>
        <p:spPr>
          <a:xfrm>
            <a:off x="234764" y="777989"/>
            <a:ext cx="3031063" cy="369332"/>
          </a:xfrm>
          <a:prstGeom prst="rect">
            <a:avLst/>
          </a:prstGeom>
          <a:noFill/>
        </p:spPr>
        <p:txBody>
          <a:bodyPr wrap="square" rtlCol="0">
            <a:spAutoFit/>
          </a:bodyPr>
          <a:lstStyle/>
          <a:p>
            <a:r>
              <a:rPr lang="en-US" b="1"/>
              <a:t>Joining Arrays</a:t>
            </a:r>
          </a:p>
        </p:txBody>
      </p:sp>
      <p:graphicFrame>
        <p:nvGraphicFramePr>
          <p:cNvPr id="4" name="Object 3">
            <a:extLst>
              <a:ext uri="{FF2B5EF4-FFF2-40B4-BE49-F238E27FC236}">
                <a16:creationId xmlns:a16="http://schemas.microsoft.com/office/drawing/2014/main" id="{84329D8C-4586-4BA0-1C3B-6C2690B3CBA0}"/>
              </a:ext>
            </a:extLst>
          </p:cNvPr>
          <p:cNvGraphicFramePr>
            <a:graphicFrameLocks noChangeAspect="1"/>
          </p:cNvGraphicFramePr>
          <p:nvPr>
            <p:extLst>
              <p:ext uri="{D42A27DB-BD31-4B8C-83A1-F6EECF244321}">
                <p14:modId xmlns:p14="http://schemas.microsoft.com/office/powerpoint/2010/main" val="736807429"/>
              </p:ext>
            </p:extLst>
          </p:nvPr>
        </p:nvGraphicFramePr>
        <p:xfrm>
          <a:off x="4927600" y="2641600"/>
          <a:ext cx="914400" cy="198438"/>
        </p:xfrm>
        <a:graphic>
          <a:graphicData uri="http://schemas.openxmlformats.org/presentationml/2006/ole">
            <mc:AlternateContent xmlns:mc="http://schemas.openxmlformats.org/markup-compatibility/2006">
              <mc:Choice xmlns:v="urn:schemas-microsoft-com:vml" Requires="v">
                <p:oleObj name="Equation" r:id="rId13" imgW="914400" imgH="198720" progId="Equation.DSMT4">
                  <p:embed/>
                </p:oleObj>
              </mc:Choice>
              <mc:Fallback>
                <p:oleObj name="Equation" r:id="rId13" imgW="914400" imgH="198720" progId="Equation.DSMT4">
                  <p:embed/>
                  <p:pic>
                    <p:nvPicPr>
                      <p:cNvPr id="0" name=""/>
                      <p:cNvPicPr/>
                      <p:nvPr/>
                    </p:nvPicPr>
                    <p:blipFill>
                      <a:blip r:embed="rId14"/>
                      <a:stretch>
                        <a:fillRect/>
                      </a:stretch>
                    </p:blipFill>
                    <p:spPr>
                      <a:xfrm>
                        <a:off x="4927600" y="2641600"/>
                        <a:ext cx="914400" cy="198438"/>
                      </a:xfrm>
                      <a:prstGeom prst="rect">
                        <a:avLst/>
                      </a:prstGeom>
                    </p:spPr>
                  </p:pic>
                </p:oleObj>
              </mc:Fallback>
            </mc:AlternateContent>
          </a:graphicData>
        </a:graphic>
      </p:graphicFrame>
      <p:graphicFrame>
        <p:nvGraphicFramePr>
          <p:cNvPr id="5" name="Table 4">
            <a:extLst>
              <a:ext uri="{FF2B5EF4-FFF2-40B4-BE49-F238E27FC236}">
                <a16:creationId xmlns:a16="http://schemas.microsoft.com/office/drawing/2014/main" id="{D2022BB8-5189-409A-A5B5-A7EC7239FC7E}"/>
              </a:ext>
            </a:extLst>
          </p:cNvPr>
          <p:cNvGraphicFramePr>
            <a:graphicFrameLocks noGrp="1"/>
          </p:cNvGraphicFramePr>
          <p:nvPr>
            <p:extLst>
              <p:ext uri="{D42A27DB-BD31-4B8C-83A1-F6EECF244321}">
                <p14:modId xmlns:p14="http://schemas.microsoft.com/office/powerpoint/2010/main" val="2807483157"/>
              </p:ext>
            </p:extLst>
          </p:nvPr>
        </p:nvGraphicFramePr>
        <p:xfrm>
          <a:off x="4108419" y="5509578"/>
          <a:ext cx="2199003" cy="1097280"/>
        </p:xfrm>
        <a:graphic>
          <a:graphicData uri="http://schemas.openxmlformats.org/drawingml/2006/table">
            <a:tbl>
              <a:tblPr firstRow="1" bandRow="1">
                <a:tableStyleId>{5940675A-B579-460E-94D1-54222C63F5DA}</a:tableStyleId>
              </a:tblPr>
              <a:tblGrid>
                <a:gridCol w="733001">
                  <a:extLst>
                    <a:ext uri="{9D8B030D-6E8A-4147-A177-3AD203B41FA5}">
                      <a16:colId xmlns:a16="http://schemas.microsoft.com/office/drawing/2014/main" val="255392183"/>
                    </a:ext>
                  </a:extLst>
                </a:gridCol>
                <a:gridCol w="733001">
                  <a:extLst>
                    <a:ext uri="{9D8B030D-6E8A-4147-A177-3AD203B41FA5}">
                      <a16:colId xmlns:a16="http://schemas.microsoft.com/office/drawing/2014/main" val="3350639613"/>
                    </a:ext>
                  </a:extLst>
                </a:gridCol>
                <a:gridCol w="733001">
                  <a:extLst>
                    <a:ext uri="{9D8B030D-6E8A-4147-A177-3AD203B41FA5}">
                      <a16:colId xmlns:a16="http://schemas.microsoft.com/office/drawing/2014/main" val="1958961842"/>
                    </a:ext>
                  </a:extLst>
                </a:gridCol>
              </a:tblGrid>
              <a:tr h="253286">
                <a:tc>
                  <a:txBody>
                    <a:bodyPr/>
                    <a:lstStyle/>
                    <a:p>
                      <a:r>
                        <a:rPr lang="en-US"/>
                        <a:t>1,6</a:t>
                      </a:r>
                    </a:p>
                  </a:txBody>
                  <a:tcPr/>
                </a:tc>
                <a:tc>
                  <a:txBody>
                    <a:bodyPr/>
                    <a:lstStyle/>
                    <a:p>
                      <a:r>
                        <a:rPr lang="en-US"/>
                        <a:t>2,7</a:t>
                      </a:r>
                    </a:p>
                  </a:txBody>
                  <a:tcPr/>
                </a:tc>
                <a:tc>
                  <a:txBody>
                    <a:bodyPr/>
                    <a:lstStyle/>
                    <a:p>
                      <a:r>
                        <a:rPr lang="en-US"/>
                        <a:t>3,8</a:t>
                      </a:r>
                    </a:p>
                  </a:txBody>
                  <a:tcPr/>
                </a:tc>
                <a:extLst>
                  <a:ext uri="{0D108BD9-81ED-4DB2-BD59-A6C34878D82A}">
                    <a16:rowId xmlns:a16="http://schemas.microsoft.com/office/drawing/2014/main" val="2640924671"/>
                  </a:ext>
                </a:extLst>
              </a:tr>
              <a:tr h="253286">
                <a:tc>
                  <a:txBody>
                    <a:bodyPr/>
                    <a:lstStyle/>
                    <a:p>
                      <a:r>
                        <a:rPr lang="en-US"/>
                        <a:t>5,10</a:t>
                      </a:r>
                    </a:p>
                  </a:txBody>
                  <a:tcPr/>
                </a:tc>
                <a:tc>
                  <a:txBody>
                    <a:bodyPr/>
                    <a:lstStyle/>
                    <a:p>
                      <a:r>
                        <a:rPr lang="en-US"/>
                        <a:t>6,11</a:t>
                      </a:r>
                    </a:p>
                  </a:txBody>
                  <a:tcPr/>
                </a:tc>
                <a:tc>
                  <a:txBody>
                    <a:bodyPr/>
                    <a:lstStyle/>
                    <a:p>
                      <a:r>
                        <a:rPr lang="en-US"/>
                        <a:t>7,12</a:t>
                      </a:r>
                    </a:p>
                  </a:txBody>
                  <a:tcPr/>
                </a:tc>
                <a:extLst>
                  <a:ext uri="{0D108BD9-81ED-4DB2-BD59-A6C34878D82A}">
                    <a16:rowId xmlns:a16="http://schemas.microsoft.com/office/drawing/2014/main" val="375919513"/>
                  </a:ext>
                </a:extLst>
              </a:tr>
              <a:tr h="253286">
                <a:tc>
                  <a:txBody>
                    <a:bodyPr/>
                    <a:lstStyle/>
                    <a:p>
                      <a:r>
                        <a:rPr lang="en-US"/>
                        <a:t>9,14</a:t>
                      </a:r>
                    </a:p>
                  </a:txBody>
                  <a:tcPr/>
                </a:tc>
                <a:tc>
                  <a:txBody>
                    <a:bodyPr/>
                    <a:lstStyle/>
                    <a:p>
                      <a:r>
                        <a:rPr lang="en-US"/>
                        <a:t>10,15</a:t>
                      </a:r>
                    </a:p>
                  </a:txBody>
                  <a:tcPr/>
                </a:tc>
                <a:tc>
                  <a:txBody>
                    <a:bodyPr/>
                    <a:lstStyle/>
                    <a:p>
                      <a:r>
                        <a:rPr lang="en-US"/>
                        <a:t>11,16</a:t>
                      </a:r>
                    </a:p>
                  </a:txBody>
                  <a:tcPr/>
                </a:tc>
                <a:extLst>
                  <a:ext uri="{0D108BD9-81ED-4DB2-BD59-A6C34878D82A}">
                    <a16:rowId xmlns:a16="http://schemas.microsoft.com/office/drawing/2014/main" val="3265905184"/>
                  </a:ext>
                </a:extLst>
              </a:tr>
            </a:tbl>
          </a:graphicData>
        </a:graphic>
      </p:graphicFrame>
    </p:spTree>
    <p:extLst>
      <p:ext uri="{BB962C8B-B14F-4D97-AF65-F5344CB8AC3E}">
        <p14:creationId xmlns:p14="http://schemas.microsoft.com/office/powerpoint/2010/main" val="29279464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466751" y="130171"/>
            <a:ext cx="2109232" cy="461665"/>
          </a:xfrm>
          <a:prstGeom prst="rect">
            <a:avLst/>
          </a:prstGeom>
        </p:spPr>
        <p:txBody>
          <a:bodyPr wrap="none">
            <a:spAutoFit/>
          </a:bodyPr>
          <a:lstStyle/>
          <a:p>
            <a:r>
              <a:rPr lang="en-US" sz="2400" b="1" u="sng">
                <a:solidFill>
                  <a:srgbClr val="00B050"/>
                </a:solidFill>
              </a:rPr>
              <a:t>Library: numpy</a:t>
            </a:r>
          </a:p>
        </p:txBody>
      </p:sp>
      <p:sp>
        <p:nvSpPr>
          <p:cNvPr id="4" name="TextBox 3">
            <a:extLst>
              <a:ext uri="{FF2B5EF4-FFF2-40B4-BE49-F238E27FC236}">
                <a16:creationId xmlns:a16="http://schemas.microsoft.com/office/drawing/2014/main" id="{1F62766F-5DD0-4A16-B412-AB8E10FE3C0F}"/>
              </a:ext>
            </a:extLst>
          </p:cNvPr>
          <p:cNvSpPr txBox="1"/>
          <p:nvPr/>
        </p:nvSpPr>
        <p:spPr>
          <a:xfrm>
            <a:off x="299127" y="832821"/>
            <a:ext cx="3127246" cy="307777"/>
          </a:xfrm>
          <a:prstGeom prst="rect">
            <a:avLst/>
          </a:prstGeom>
          <a:noFill/>
        </p:spPr>
        <p:txBody>
          <a:bodyPr wrap="square" rtlCol="0">
            <a:spAutoFit/>
          </a:bodyPr>
          <a:lstStyle/>
          <a:p>
            <a:r>
              <a:rPr lang="en-US" sz="1400"/>
              <a:t>Some examples of stack function.</a:t>
            </a:r>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AAE800B1-5C0C-4EE8-8658-AA82D2A08CFF}"/>
                  </a:ext>
                </a:extLst>
              </p14:cNvPr>
              <p14:cNvContentPartPr/>
              <p14:nvPr/>
            </p14:nvContentPartPr>
            <p14:xfrm>
              <a:off x="-282439" y="2207949"/>
              <a:ext cx="360" cy="360"/>
            </p14:xfrm>
          </p:contentPart>
        </mc:Choice>
        <mc:Fallback xmlns="">
          <p:pic>
            <p:nvPicPr>
              <p:cNvPr id="5" name="Ink 4">
                <a:extLst>
                  <a:ext uri="{FF2B5EF4-FFF2-40B4-BE49-F238E27FC236}">
                    <a16:creationId xmlns:a16="http://schemas.microsoft.com/office/drawing/2014/main" id="{AAE800B1-5C0C-4EE8-8658-AA82D2A08CFF}"/>
                  </a:ext>
                </a:extLst>
              </p:cNvPr>
              <p:cNvPicPr/>
              <p:nvPr/>
            </p:nvPicPr>
            <p:blipFill>
              <a:blip r:embed="rId3"/>
              <a:stretch>
                <a:fillRect/>
              </a:stretch>
            </p:blipFill>
            <p:spPr>
              <a:xfrm>
                <a:off x="-291439" y="2198949"/>
                <a:ext cx="18000" cy="18000"/>
              </a:xfrm>
              <a:prstGeom prst="rect">
                <a:avLst/>
              </a:prstGeom>
            </p:spPr>
          </p:pic>
        </mc:Fallback>
      </mc:AlternateContent>
      <p:pic>
        <p:nvPicPr>
          <p:cNvPr id="6" name="Picture 5">
            <a:extLst>
              <a:ext uri="{FF2B5EF4-FFF2-40B4-BE49-F238E27FC236}">
                <a16:creationId xmlns:a16="http://schemas.microsoft.com/office/drawing/2014/main" id="{53EAC0A9-3A69-45E9-95AB-7A902F614CB3}"/>
              </a:ext>
            </a:extLst>
          </p:cNvPr>
          <p:cNvPicPr>
            <a:picLocks noChangeAspect="1"/>
          </p:cNvPicPr>
          <p:nvPr/>
        </p:nvPicPr>
        <p:blipFill>
          <a:blip r:embed="rId4"/>
          <a:stretch>
            <a:fillRect/>
          </a:stretch>
        </p:blipFill>
        <p:spPr>
          <a:xfrm>
            <a:off x="429037" y="1583974"/>
            <a:ext cx="2867425" cy="1247949"/>
          </a:xfrm>
          <a:prstGeom prst="rect">
            <a:avLst/>
          </a:prstGeom>
        </p:spPr>
      </p:pic>
      <p:pic>
        <p:nvPicPr>
          <p:cNvPr id="7" name="Picture 6">
            <a:extLst>
              <a:ext uri="{FF2B5EF4-FFF2-40B4-BE49-F238E27FC236}">
                <a16:creationId xmlns:a16="http://schemas.microsoft.com/office/drawing/2014/main" id="{F23F824F-6091-47D0-BD72-DCA939A2F144}"/>
              </a:ext>
            </a:extLst>
          </p:cNvPr>
          <p:cNvPicPr>
            <a:picLocks noChangeAspect="1"/>
          </p:cNvPicPr>
          <p:nvPr/>
        </p:nvPicPr>
        <p:blipFill>
          <a:blip r:embed="rId5"/>
          <a:stretch>
            <a:fillRect/>
          </a:stretch>
        </p:blipFill>
        <p:spPr>
          <a:xfrm>
            <a:off x="6739286" y="1679236"/>
            <a:ext cx="2076740" cy="1057423"/>
          </a:xfrm>
          <a:prstGeom prst="rect">
            <a:avLst/>
          </a:prstGeom>
        </p:spPr>
      </p:pic>
      <mc:AlternateContent xmlns:mc="http://schemas.openxmlformats.org/markup-compatibility/2006" xmlns:p14="http://schemas.microsoft.com/office/powerpoint/2010/main">
        <mc:Choice Requires="p14">
          <p:contentPart p14:bwMode="auto" r:id="rId6">
            <p14:nvContentPartPr>
              <p14:cNvPr id="16" name="Ink 15">
                <a:extLst>
                  <a:ext uri="{FF2B5EF4-FFF2-40B4-BE49-F238E27FC236}">
                    <a16:creationId xmlns:a16="http://schemas.microsoft.com/office/drawing/2014/main" id="{D0749678-3B2B-440C-AB9F-ADC970CE6EF6}"/>
                  </a:ext>
                </a:extLst>
              </p14:cNvPr>
              <p14:cNvContentPartPr/>
              <p14:nvPr/>
            </p14:nvContentPartPr>
            <p14:xfrm>
              <a:off x="4108883" y="2146676"/>
              <a:ext cx="1636200" cy="277920"/>
            </p14:xfrm>
          </p:contentPart>
        </mc:Choice>
        <mc:Fallback xmlns="">
          <p:pic>
            <p:nvPicPr>
              <p:cNvPr id="16" name="Ink 15">
                <a:extLst>
                  <a:ext uri="{FF2B5EF4-FFF2-40B4-BE49-F238E27FC236}">
                    <a16:creationId xmlns:a16="http://schemas.microsoft.com/office/drawing/2014/main" id="{D0749678-3B2B-440C-AB9F-ADC970CE6EF6}"/>
                  </a:ext>
                </a:extLst>
              </p:cNvPr>
              <p:cNvPicPr/>
              <p:nvPr/>
            </p:nvPicPr>
            <p:blipFill>
              <a:blip r:embed="rId7"/>
              <a:stretch>
                <a:fillRect/>
              </a:stretch>
            </p:blipFill>
            <p:spPr>
              <a:xfrm>
                <a:off x="4100243" y="2138036"/>
                <a:ext cx="1653840" cy="295560"/>
              </a:xfrm>
              <a:prstGeom prst="rect">
                <a:avLst/>
              </a:prstGeom>
            </p:spPr>
          </p:pic>
        </mc:Fallback>
      </mc:AlternateContent>
      <p:pic>
        <p:nvPicPr>
          <p:cNvPr id="18" name="Picture 17">
            <a:extLst>
              <a:ext uri="{FF2B5EF4-FFF2-40B4-BE49-F238E27FC236}">
                <a16:creationId xmlns:a16="http://schemas.microsoft.com/office/drawing/2014/main" id="{ADDDB0C4-6A8E-4BCA-886F-5591AF8B08DC}"/>
              </a:ext>
            </a:extLst>
          </p:cNvPr>
          <p:cNvPicPr>
            <a:picLocks noChangeAspect="1"/>
          </p:cNvPicPr>
          <p:nvPr/>
        </p:nvPicPr>
        <p:blipFill>
          <a:blip r:embed="rId8"/>
          <a:stretch>
            <a:fillRect/>
          </a:stretch>
        </p:blipFill>
        <p:spPr>
          <a:xfrm>
            <a:off x="448089" y="4016551"/>
            <a:ext cx="2848373" cy="1257475"/>
          </a:xfrm>
          <a:prstGeom prst="rect">
            <a:avLst/>
          </a:prstGeom>
        </p:spPr>
      </p:pic>
      <mc:AlternateContent xmlns:mc="http://schemas.openxmlformats.org/markup-compatibility/2006" xmlns:p14="http://schemas.microsoft.com/office/powerpoint/2010/main">
        <mc:Choice Requires="p14">
          <p:contentPart p14:bwMode="auto" r:id="rId9">
            <p14:nvContentPartPr>
              <p14:cNvPr id="20" name="Ink 19">
                <a:extLst>
                  <a:ext uri="{FF2B5EF4-FFF2-40B4-BE49-F238E27FC236}">
                    <a16:creationId xmlns:a16="http://schemas.microsoft.com/office/drawing/2014/main" id="{0B82A53F-CC1A-4025-BC55-FB1058D19AA2}"/>
                  </a:ext>
                </a:extLst>
              </p14:cNvPr>
              <p14:cNvContentPartPr/>
              <p14:nvPr/>
            </p14:nvContentPartPr>
            <p14:xfrm>
              <a:off x="4108883" y="4506328"/>
              <a:ext cx="1636200" cy="277920"/>
            </p14:xfrm>
          </p:contentPart>
        </mc:Choice>
        <mc:Fallback xmlns="">
          <p:pic>
            <p:nvPicPr>
              <p:cNvPr id="20" name="Ink 19">
                <a:extLst>
                  <a:ext uri="{FF2B5EF4-FFF2-40B4-BE49-F238E27FC236}">
                    <a16:creationId xmlns:a16="http://schemas.microsoft.com/office/drawing/2014/main" id="{0B82A53F-CC1A-4025-BC55-FB1058D19AA2}"/>
                  </a:ext>
                </a:extLst>
              </p:cNvPr>
              <p:cNvPicPr/>
              <p:nvPr/>
            </p:nvPicPr>
            <p:blipFill>
              <a:blip r:embed="rId7"/>
              <a:stretch>
                <a:fillRect/>
              </a:stretch>
            </p:blipFill>
            <p:spPr>
              <a:xfrm>
                <a:off x="4100243" y="4497688"/>
                <a:ext cx="1653840" cy="295560"/>
              </a:xfrm>
              <a:prstGeom prst="rect">
                <a:avLst/>
              </a:prstGeom>
            </p:spPr>
          </p:pic>
        </mc:Fallback>
      </mc:AlternateContent>
      <p:pic>
        <p:nvPicPr>
          <p:cNvPr id="22" name="Picture 21">
            <a:extLst>
              <a:ext uri="{FF2B5EF4-FFF2-40B4-BE49-F238E27FC236}">
                <a16:creationId xmlns:a16="http://schemas.microsoft.com/office/drawing/2014/main" id="{7BEF6AB2-AC0A-4B6F-90F5-4D32510E204C}"/>
              </a:ext>
            </a:extLst>
          </p:cNvPr>
          <p:cNvPicPr>
            <a:picLocks noChangeAspect="1"/>
          </p:cNvPicPr>
          <p:nvPr/>
        </p:nvPicPr>
        <p:blipFill>
          <a:blip r:embed="rId10"/>
          <a:stretch>
            <a:fillRect/>
          </a:stretch>
        </p:blipFill>
        <p:spPr>
          <a:xfrm>
            <a:off x="6913440" y="3863301"/>
            <a:ext cx="971686" cy="1286054"/>
          </a:xfrm>
          <a:prstGeom prst="rect">
            <a:avLst/>
          </a:prstGeom>
        </p:spPr>
      </p:pic>
    </p:spTree>
    <p:extLst>
      <p:ext uri="{BB962C8B-B14F-4D97-AF65-F5344CB8AC3E}">
        <p14:creationId xmlns:p14="http://schemas.microsoft.com/office/powerpoint/2010/main" val="39324023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466751" y="130171"/>
            <a:ext cx="2109232" cy="461665"/>
          </a:xfrm>
          <a:prstGeom prst="rect">
            <a:avLst/>
          </a:prstGeom>
        </p:spPr>
        <p:txBody>
          <a:bodyPr wrap="none">
            <a:spAutoFit/>
          </a:bodyPr>
          <a:lstStyle/>
          <a:p>
            <a:r>
              <a:rPr lang="en-US" sz="2400" b="1" u="sng">
                <a:solidFill>
                  <a:srgbClr val="00B050"/>
                </a:solidFill>
              </a:rPr>
              <a:t>Library: numpy</a:t>
            </a:r>
          </a:p>
        </p:txBody>
      </p:sp>
      <p:sp>
        <p:nvSpPr>
          <p:cNvPr id="4" name="TextBox 3">
            <a:extLst>
              <a:ext uri="{FF2B5EF4-FFF2-40B4-BE49-F238E27FC236}">
                <a16:creationId xmlns:a16="http://schemas.microsoft.com/office/drawing/2014/main" id="{1F62766F-5DD0-4A16-B412-AB8E10FE3C0F}"/>
              </a:ext>
            </a:extLst>
          </p:cNvPr>
          <p:cNvSpPr txBox="1"/>
          <p:nvPr/>
        </p:nvSpPr>
        <p:spPr>
          <a:xfrm>
            <a:off x="246636" y="877668"/>
            <a:ext cx="4287510" cy="338554"/>
          </a:xfrm>
          <a:prstGeom prst="rect">
            <a:avLst/>
          </a:prstGeom>
          <a:noFill/>
        </p:spPr>
        <p:txBody>
          <a:bodyPr wrap="square" rtlCol="0">
            <a:spAutoFit/>
          </a:bodyPr>
          <a:lstStyle/>
          <a:p>
            <a:r>
              <a:rPr lang="en-US" sz="1600"/>
              <a:t>Here’s a useful function for splitting an array.</a:t>
            </a:r>
          </a:p>
        </p:txBody>
      </p:sp>
      <p:sp>
        <p:nvSpPr>
          <p:cNvPr id="7" name="TextBox 6">
            <a:extLst>
              <a:ext uri="{FF2B5EF4-FFF2-40B4-BE49-F238E27FC236}">
                <a16:creationId xmlns:a16="http://schemas.microsoft.com/office/drawing/2014/main" id="{65BF80C9-5319-47F0-A532-F38ACEF2FDBC}"/>
              </a:ext>
            </a:extLst>
          </p:cNvPr>
          <p:cNvSpPr txBox="1"/>
          <p:nvPr/>
        </p:nvSpPr>
        <p:spPr>
          <a:xfrm>
            <a:off x="282408" y="1257249"/>
            <a:ext cx="11820451" cy="523220"/>
          </a:xfrm>
          <a:prstGeom prst="rect">
            <a:avLst/>
          </a:prstGeom>
          <a:noFill/>
        </p:spPr>
        <p:txBody>
          <a:bodyPr wrap="square" rtlCol="0">
            <a:spAutoFit/>
          </a:bodyPr>
          <a:lstStyle/>
          <a:p>
            <a:r>
              <a:rPr lang="en-US" sz="1400"/>
              <a:t>numpy.array_split(array, x, axis = #)		this splits an array into x equal (or as equal as can be) pieces along axis #.  If no axis specified, then # = 0 is</a:t>
            </a:r>
          </a:p>
          <a:p>
            <a:r>
              <a:rPr lang="en-US" sz="1400"/>
              <a:t>				assumed.  Note that the array_split will create a new array of one higher dimension.  </a:t>
            </a:r>
          </a:p>
        </p:txBody>
      </p:sp>
      <p:sp>
        <p:nvSpPr>
          <p:cNvPr id="11" name="TextBox 10">
            <a:extLst>
              <a:ext uri="{FF2B5EF4-FFF2-40B4-BE49-F238E27FC236}">
                <a16:creationId xmlns:a16="http://schemas.microsoft.com/office/drawing/2014/main" id="{FC3908B8-FBD0-41D5-A6EB-10C3FFA8A538}"/>
              </a:ext>
            </a:extLst>
          </p:cNvPr>
          <p:cNvSpPr txBox="1"/>
          <p:nvPr/>
        </p:nvSpPr>
        <p:spPr>
          <a:xfrm>
            <a:off x="282408" y="2000475"/>
            <a:ext cx="6419949" cy="307777"/>
          </a:xfrm>
          <a:prstGeom prst="rect">
            <a:avLst/>
          </a:prstGeom>
          <a:noFill/>
        </p:spPr>
        <p:txBody>
          <a:bodyPr wrap="square" rtlCol="0">
            <a:spAutoFit/>
          </a:bodyPr>
          <a:lstStyle/>
          <a:p>
            <a:r>
              <a:rPr lang="en-US" sz="1400"/>
              <a:t>numpy.array_split(array, 2, axis = 0)		creates an 2D array of shape (2,3)</a:t>
            </a:r>
          </a:p>
        </p:txBody>
      </p:sp>
      <p:sp>
        <p:nvSpPr>
          <p:cNvPr id="15" name="TextBox 14">
            <a:extLst>
              <a:ext uri="{FF2B5EF4-FFF2-40B4-BE49-F238E27FC236}">
                <a16:creationId xmlns:a16="http://schemas.microsoft.com/office/drawing/2014/main" id="{8E6102C9-79FF-49C6-8276-FB0086BE0050}"/>
              </a:ext>
            </a:extLst>
          </p:cNvPr>
          <p:cNvSpPr txBox="1"/>
          <p:nvPr/>
        </p:nvSpPr>
        <p:spPr>
          <a:xfrm>
            <a:off x="282408" y="1783565"/>
            <a:ext cx="3326553" cy="307777"/>
          </a:xfrm>
          <a:prstGeom prst="rect">
            <a:avLst/>
          </a:prstGeom>
          <a:noFill/>
        </p:spPr>
        <p:txBody>
          <a:bodyPr wrap="square">
            <a:spAutoFit/>
          </a:bodyPr>
          <a:lstStyle/>
          <a:p>
            <a:r>
              <a:rPr lang="en-US" sz="1400" b="1"/>
              <a:t>Looks something like this for 1D array:</a:t>
            </a:r>
          </a:p>
        </p:txBody>
      </p:sp>
      <p:sp>
        <p:nvSpPr>
          <p:cNvPr id="16" name="TextBox 15">
            <a:extLst>
              <a:ext uri="{FF2B5EF4-FFF2-40B4-BE49-F238E27FC236}">
                <a16:creationId xmlns:a16="http://schemas.microsoft.com/office/drawing/2014/main" id="{BFD7DEF6-0F5B-4B2C-BA14-D3DBAEA6DE43}"/>
              </a:ext>
            </a:extLst>
          </p:cNvPr>
          <p:cNvSpPr txBox="1"/>
          <p:nvPr/>
        </p:nvSpPr>
        <p:spPr>
          <a:xfrm>
            <a:off x="234765" y="3353022"/>
            <a:ext cx="6341218" cy="307777"/>
          </a:xfrm>
          <a:prstGeom prst="rect">
            <a:avLst/>
          </a:prstGeom>
          <a:noFill/>
        </p:spPr>
        <p:txBody>
          <a:bodyPr wrap="square" rtlCol="0">
            <a:spAutoFit/>
          </a:bodyPr>
          <a:lstStyle/>
          <a:p>
            <a:r>
              <a:rPr lang="en-US" sz="1400"/>
              <a:t>numpy.array_split(array, 2, axis = 0) 		creates an array of shape (2,2,4) </a:t>
            </a:r>
          </a:p>
        </p:txBody>
      </p:sp>
      <mc:AlternateContent xmlns:mc="http://schemas.openxmlformats.org/markup-compatibility/2006" xmlns:p14="http://schemas.microsoft.com/office/powerpoint/2010/main">
        <mc:Choice Requires="p14">
          <p:contentPart p14:bwMode="auto" r:id="rId3">
            <p14:nvContentPartPr>
              <p14:cNvPr id="17" name="Ink 16">
                <a:extLst>
                  <a:ext uri="{FF2B5EF4-FFF2-40B4-BE49-F238E27FC236}">
                    <a16:creationId xmlns:a16="http://schemas.microsoft.com/office/drawing/2014/main" id="{06AFADF6-5F78-4F0C-BF24-34AAA68B3537}"/>
                  </a:ext>
                </a:extLst>
              </p14:cNvPr>
              <p14:cNvContentPartPr/>
              <p14:nvPr/>
            </p14:nvContentPartPr>
            <p14:xfrm>
              <a:off x="2499884" y="2661588"/>
              <a:ext cx="663480" cy="196560"/>
            </p14:xfrm>
          </p:contentPart>
        </mc:Choice>
        <mc:Fallback xmlns="">
          <p:pic>
            <p:nvPicPr>
              <p:cNvPr id="17" name="Ink 16">
                <a:extLst>
                  <a:ext uri="{FF2B5EF4-FFF2-40B4-BE49-F238E27FC236}">
                    <a16:creationId xmlns:a16="http://schemas.microsoft.com/office/drawing/2014/main" id="{06AFADF6-5F78-4F0C-BF24-34AAA68B3537}"/>
                  </a:ext>
                </a:extLst>
              </p:cNvPr>
              <p:cNvPicPr/>
              <p:nvPr/>
            </p:nvPicPr>
            <p:blipFill>
              <a:blip r:embed="rId4"/>
              <a:stretch>
                <a:fillRect/>
              </a:stretch>
            </p:blipFill>
            <p:spPr>
              <a:xfrm>
                <a:off x="2491244" y="2652948"/>
                <a:ext cx="681120" cy="214200"/>
              </a:xfrm>
              <a:prstGeom prst="rect">
                <a:avLst/>
              </a:prstGeom>
            </p:spPr>
          </p:pic>
        </mc:Fallback>
      </mc:AlternateContent>
      <p:pic>
        <p:nvPicPr>
          <p:cNvPr id="18" name="Picture 17">
            <a:extLst>
              <a:ext uri="{FF2B5EF4-FFF2-40B4-BE49-F238E27FC236}">
                <a16:creationId xmlns:a16="http://schemas.microsoft.com/office/drawing/2014/main" id="{D4B7D1E6-9500-43BC-B4D6-A51D8954C1A2}"/>
              </a:ext>
            </a:extLst>
          </p:cNvPr>
          <p:cNvPicPr>
            <a:picLocks noChangeAspect="1"/>
          </p:cNvPicPr>
          <p:nvPr/>
        </p:nvPicPr>
        <p:blipFill>
          <a:blip r:embed="rId5"/>
          <a:stretch>
            <a:fillRect/>
          </a:stretch>
        </p:blipFill>
        <p:spPr>
          <a:xfrm>
            <a:off x="3992500" y="2365012"/>
            <a:ext cx="734299" cy="400527"/>
          </a:xfrm>
          <a:prstGeom prst="rect">
            <a:avLst/>
          </a:prstGeom>
        </p:spPr>
      </p:pic>
      <p:pic>
        <p:nvPicPr>
          <p:cNvPr id="19" name="Picture 18">
            <a:extLst>
              <a:ext uri="{FF2B5EF4-FFF2-40B4-BE49-F238E27FC236}">
                <a16:creationId xmlns:a16="http://schemas.microsoft.com/office/drawing/2014/main" id="{29886ECF-0D35-40EE-879D-BF7257CA71D0}"/>
              </a:ext>
            </a:extLst>
          </p:cNvPr>
          <p:cNvPicPr>
            <a:picLocks noChangeAspect="1"/>
          </p:cNvPicPr>
          <p:nvPr/>
        </p:nvPicPr>
        <p:blipFill>
          <a:blip r:embed="rId6"/>
          <a:stretch>
            <a:fillRect/>
          </a:stretch>
        </p:blipFill>
        <p:spPr>
          <a:xfrm>
            <a:off x="4021800" y="2746837"/>
            <a:ext cx="737306" cy="388909"/>
          </a:xfrm>
          <a:prstGeom prst="rect">
            <a:avLst/>
          </a:prstGeom>
        </p:spPr>
      </p:pic>
      <p:sp>
        <p:nvSpPr>
          <p:cNvPr id="22" name="TextBox 21">
            <a:extLst>
              <a:ext uri="{FF2B5EF4-FFF2-40B4-BE49-F238E27FC236}">
                <a16:creationId xmlns:a16="http://schemas.microsoft.com/office/drawing/2014/main" id="{CC7B0552-E9F7-418D-B099-66D99B1015A6}"/>
              </a:ext>
            </a:extLst>
          </p:cNvPr>
          <p:cNvSpPr txBox="1"/>
          <p:nvPr/>
        </p:nvSpPr>
        <p:spPr>
          <a:xfrm>
            <a:off x="234764" y="3108880"/>
            <a:ext cx="3326553" cy="307777"/>
          </a:xfrm>
          <a:prstGeom prst="rect">
            <a:avLst/>
          </a:prstGeom>
          <a:noFill/>
        </p:spPr>
        <p:txBody>
          <a:bodyPr wrap="square">
            <a:spAutoFit/>
          </a:bodyPr>
          <a:lstStyle/>
          <a:p>
            <a:r>
              <a:rPr lang="en-US" sz="1400" b="1"/>
              <a:t>Looks something like this for 2D array:</a:t>
            </a:r>
          </a:p>
        </p:txBody>
      </p:sp>
      <p:sp>
        <p:nvSpPr>
          <p:cNvPr id="24" name="TextBox 23">
            <a:extLst>
              <a:ext uri="{FF2B5EF4-FFF2-40B4-BE49-F238E27FC236}">
                <a16:creationId xmlns:a16="http://schemas.microsoft.com/office/drawing/2014/main" id="{FE833420-ED22-4D39-B43F-00840840C1A0}"/>
              </a:ext>
            </a:extLst>
          </p:cNvPr>
          <p:cNvSpPr txBox="1"/>
          <p:nvPr/>
        </p:nvSpPr>
        <p:spPr>
          <a:xfrm>
            <a:off x="197731" y="5140691"/>
            <a:ext cx="6415285" cy="307777"/>
          </a:xfrm>
          <a:prstGeom prst="rect">
            <a:avLst/>
          </a:prstGeom>
          <a:noFill/>
        </p:spPr>
        <p:txBody>
          <a:bodyPr wrap="square">
            <a:spAutoFit/>
          </a:bodyPr>
          <a:lstStyle/>
          <a:p>
            <a:r>
              <a:rPr lang="en-US" sz="1400"/>
              <a:t>numpy.array_split(array, 2, axis = 1) 		creates an array of shape (2,4,2) </a:t>
            </a:r>
          </a:p>
        </p:txBody>
      </p:sp>
      <p:pic>
        <p:nvPicPr>
          <p:cNvPr id="25" name="Picture 24">
            <a:extLst>
              <a:ext uri="{FF2B5EF4-FFF2-40B4-BE49-F238E27FC236}">
                <a16:creationId xmlns:a16="http://schemas.microsoft.com/office/drawing/2014/main" id="{CCCDFD0A-D5F8-4A32-BCC9-8A125BACBFB0}"/>
              </a:ext>
            </a:extLst>
          </p:cNvPr>
          <p:cNvPicPr>
            <a:picLocks noChangeAspect="1"/>
          </p:cNvPicPr>
          <p:nvPr/>
        </p:nvPicPr>
        <p:blipFill>
          <a:blip r:embed="rId7"/>
          <a:stretch>
            <a:fillRect/>
          </a:stretch>
        </p:blipFill>
        <p:spPr>
          <a:xfrm>
            <a:off x="614584" y="2492361"/>
            <a:ext cx="1466100" cy="393752"/>
          </a:xfrm>
          <a:prstGeom prst="rect">
            <a:avLst/>
          </a:prstGeom>
        </p:spPr>
      </p:pic>
      <p:pic>
        <p:nvPicPr>
          <p:cNvPr id="26" name="Picture 25">
            <a:extLst>
              <a:ext uri="{FF2B5EF4-FFF2-40B4-BE49-F238E27FC236}">
                <a16:creationId xmlns:a16="http://schemas.microsoft.com/office/drawing/2014/main" id="{3203B8A4-DC33-4E7A-822E-956262BDAE95}"/>
              </a:ext>
            </a:extLst>
          </p:cNvPr>
          <p:cNvPicPr>
            <a:picLocks noChangeAspect="1"/>
          </p:cNvPicPr>
          <p:nvPr/>
        </p:nvPicPr>
        <p:blipFill>
          <a:blip r:embed="rId8"/>
          <a:stretch>
            <a:fillRect/>
          </a:stretch>
        </p:blipFill>
        <p:spPr>
          <a:xfrm>
            <a:off x="614584" y="3824315"/>
            <a:ext cx="1283456" cy="1107825"/>
          </a:xfrm>
          <a:prstGeom prst="rect">
            <a:avLst/>
          </a:prstGeom>
        </p:spPr>
      </p:pic>
      <mc:AlternateContent xmlns:mc="http://schemas.openxmlformats.org/markup-compatibility/2006" xmlns:p14="http://schemas.microsoft.com/office/powerpoint/2010/main">
        <mc:Choice Requires="p14">
          <p:contentPart p14:bwMode="auto" r:id="rId9">
            <p14:nvContentPartPr>
              <p14:cNvPr id="27" name="Ink 26">
                <a:extLst>
                  <a:ext uri="{FF2B5EF4-FFF2-40B4-BE49-F238E27FC236}">
                    <a16:creationId xmlns:a16="http://schemas.microsoft.com/office/drawing/2014/main" id="{BA68EA92-00ED-418C-8F79-B94B85106A1D}"/>
                  </a:ext>
                </a:extLst>
              </p14:cNvPr>
              <p14:cNvContentPartPr/>
              <p14:nvPr/>
            </p14:nvContentPartPr>
            <p14:xfrm>
              <a:off x="2370419" y="6003981"/>
              <a:ext cx="663480" cy="196560"/>
            </p14:xfrm>
          </p:contentPart>
        </mc:Choice>
        <mc:Fallback xmlns="">
          <p:pic>
            <p:nvPicPr>
              <p:cNvPr id="27" name="Ink 26">
                <a:extLst>
                  <a:ext uri="{FF2B5EF4-FFF2-40B4-BE49-F238E27FC236}">
                    <a16:creationId xmlns:a16="http://schemas.microsoft.com/office/drawing/2014/main" id="{BA68EA92-00ED-418C-8F79-B94B85106A1D}"/>
                  </a:ext>
                </a:extLst>
              </p:cNvPr>
              <p:cNvPicPr/>
              <p:nvPr/>
            </p:nvPicPr>
            <p:blipFill>
              <a:blip r:embed="rId4"/>
              <a:stretch>
                <a:fillRect/>
              </a:stretch>
            </p:blipFill>
            <p:spPr>
              <a:xfrm>
                <a:off x="2361779" y="5995341"/>
                <a:ext cx="681120" cy="21420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28" name="Ink 27">
                <a:extLst>
                  <a:ext uri="{FF2B5EF4-FFF2-40B4-BE49-F238E27FC236}">
                    <a16:creationId xmlns:a16="http://schemas.microsoft.com/office/drawing/2014/main" id="{030A4D30-C0D4-4823-9DB5-63B79121EFDF}"/>
                  </a:ext>
                </a:extLst>
              </p14:cNvPr>
              <p14:cNvContentPartPr/>
              <p14:nvPr/>
            </p14:nvContentPartPr>
            <p14:xfrm>
              <a:off x="2387589" y="4279947"/>
              <a:ext cx="663480" cy="196560"/>
            </p14:xfrm>
          </p:contentPart>
        </mc:Choice>
        <mc:Fallback xmlns="">
          <p:pic>
            <p:nvPicPr>
              <p:cNvPr id="28" name="Ink 27">
                <a:extLst>
                  <a:ext uri="{FF2B5EF4-FFF2-40B4-BE49-F238E27FC236}">
                    <a16:creationId xmlns:a16="http://schemas.microsoft.com/office/drawing/2014/main" id="{030A4D30-C0D4-4823-9DB5-63B79121EFDF}"/>
                  </a:ext>
                </a:extLst>
              </p:cNvPr>
              <p:cNvPicPr/>
              <p:nvPr/>
            </p:nvPicPr>
            <p:blipFill>
              <a:blip r:embed="rId4"/>
              <a:stretch>
                <a:fillRect/>
              </a:stretch>
            </p:blipFill>
            <p:spPr>
              <a:xfrm>
                <a:off x="2378949" y="4271307"/>
                <a:ext cx="681120" cy="214200"/>
              </a:xfrm>
              <a:prstGeom prst="rect">
                <a:avLst/>
              </a:prstGeom>
            </p:spPr>
          </p:pic>
        </mc:Fallback>
      </mc:AlternateContent>
      <p:pic>
        <p:nvPicPr>
          <p:cNvPr id="30" name="Picture 29">
            <a:extLst>
              <a:ext uri="{FF2B5EF4-FFF2-40B4-BE49-F238E27FC236}">
                <a16:creationId xmlns:a16="http://schemas.microsoft.com/office/drawing/2014/main" id="{A2153355-59D2-48AB-B6C0-69B244B67279}"/>
              </a:ext>
            </a:extLst>
          </p:cNvPr>
          <p:cNvPicPr>
            <a:picLocks noChangeAspect="1"/>
          </p:cNvPicPr>
          <p:nvPr/>
        </p:nvPicPr>
        <p:blipFill>
          <a:blip r:embed="rId11"/>
          <a:stretch>
            <a:fillRect/>
          </a:stretch>
        </p:blipFill>
        <p:spPr>
          <a:xfrm>
            <a:off x="5457092" y="4046461"/>
            <a:ext cx="1276528" cy="543001"/>
          </a:xfrm>
          <a:prstGeom prst="rect">
            <a:avLst/>
          </a:prstGeom>
        </p:spPr>
      </p:pic>
      <p:pic>
        <p:nvPicPr>
          <p:cNvPr id="31" name="Picture 30">
            <a:extLst>
              <a:ext uri="{FF2B5EF4-FFF2-40B4-BE49-F238E27FC236}">
                <a16:creationId xmlns:a16="http://schemas.microsoft.com/office/drawing/2014/main" id="{F4E89BB2-956C-49E4-A460-6B97F9392810}"/>
              </a:ext>
            </a:extLst>
          </p:cNvPr>
          <p:cNvPicPr>
            <a:picLocks noChangeAspect="1"/>
          </p:cNvPicPr>
          <p:nvPr/>
        </p:nvPicPr>
        <p:blipFill>
          <a:blip r:embed="rId12"/>
          <a:stretch>
            <a:fillRect/>
          </a:stretch>
        </p:blipFill>
        <p:spPr>
          <a:xfrm>
            <a:off x="3945944" y="4027409"/>
            <a:ext cx="1247949" cy="581106"/>
          </a:xfrm>
          <a:prstGeom prst="rect">
            <a:avLst/>
          </a:prstGeom>
        </p:spPr>
      </p:pic>
      <p:pic>
        <p:nvPicPr>
          <p:cNvPr id="32" name="Picture 31">
            <a:extLst>
              <a:ext uri="{FF2B5EF4-FFF2-40B4-BE49-F238E27FC236}">
                <a16:creationId xmlns:a16="http://schemas.microsoft.com/office/drawing/2014/main" id="{A59C5294-81AE-49CB-9B70-8A11053A4F38}"/>
              </a:ext>
            </a:extLst>
          </p:cNvPr>
          <p:cNvPicPr>
            <a:picLocks noChangeAspect="1"/>
          </p:cNvPicPr>
          <p:nvPr/>
        </p:nvPicPr>
        <p:blipFill>
          <a:blip r:embed="rId8"/>
          <a:stretch>
            <a:fillRect/>
          </a:stretch>
        </p:blipFill>
        <p:spPr>
          <a:xfrm>
            <a:off x="614584" y="5538418"/>
            <a:ext cx="1283456" cy="1107825"/>
          </a:xfrm>
          <a:prstGeom prst="rect">
            <a:avLst/>
          </a:prstGeom>
        </p:spPr>
      </p:pic>
      <p:pic>
        <p:nvPicPr>
          <p:cNvPr id="33" name="Picture 32">
            <a:extLst>
              <a:ext uri="{FF2B5EF4-FFF2-40B4-BE49-F238E27FC236}">
                <a16:creationId xmlns:a16="http://schemas.microsoft.com/office/drawing/2014/main" id="{712B211A-575D-487F-A570-404049D0CD97}"/>
              </a:ext>
            </a:extLst>
          </p:cNvPr>
          <p:cNvPicPr>
            <a:picLocks noChangeAspect="1"/>
          </p:cNvPicPr>
          <p:nvPr/>
        </p:nvPicPr>
        <p:blipFill>
          <a:blip r:embed="rId13"/>
          <a:stretch>
            <a:fillRect/>
          </a:stretch>
        </p:blipFill>
        <p:spPr>
          <a:xfrm>
            <a:off x="3950707" y="5543182"/>
            <a:ext cx="619211" cy="1066949"/>
          </a:xfrm>
          <a:prstGeom prst="rect">
            <a:avLst/>
          </a:prstGeom>
        </p:spPr>
      </p:pic>
      <p:pic>
        <p:nvPicPr>
          <p:cNvPr id="35" name="Picture 34">
            <a:extLst>
              <a:ext uri="{FF2B5EF4-FFF2-40B4-BE49-F238E27FC236}">
                <a16:creationId xmlns:a16="http://schemas.microsoft.com/office/drawing/2014/main" id="{20F58988-461F-4E9B-8FC1-CA871657286D}"/>
              </a:ext>
            </a:extLst>
          </p:cNvPr>
          <p:cNvPicPr>
            <a:picLocks noChangeAspect="1"/>
          </p:cNvPicPr>
          <p:nvPr/>
        </p:nvPicPr>
        <p:blipFill>
          <a:blip r:embed="rId14"/>
          <a:stretch>
            <a:fillRect/>
          </a:stretch>
        </p:blipFill>
        <p:spPr>
          <a:xfrm>
            <a:off x="4952625" y="5569768"/>
            <a:ext cx="685896" cy="1076475"/>
          </a:xfrm>
          <a:prstGeom prst="rect">
            <a:avLst/>
          </a:prstGeom>
        </p:spPr>
      </p:pic>
      <p:sp>
        <p:nvSpPr>
          <p:cNvPr id="37" name="TextBox 36">
            <a:extLst>
              <a:ext uri="{FF2B5EF4-FFF2-40B4-BE49-F238E27FC236}">
                <a16:creationId xmlns:a16="http://schemas.microsoft.com/office/drawing/2014/main" id="{E14672CD-09A3-43BB-8ED1-3F63493515A8}"/>
              </a:ext>
            </a:extLst>
          </p:cNvPr>
          <p:cNvSpPr txBox="1"/>
          <p:nvPr/>
        </p:nvSpPr>
        <p:spPr>
          <a:xfrm>
            <a:off x="5731672" y="2472264"/>
            <a:ext cx="4940122" cy="523220"/>
          </a:xfrm>
          <a:prstGeom prst="rect">
            <a:avLst/>
          </a:prstGeom>
          <a:noFill/>
        </p:spPr>
        <p:txBody>
          <a:bodyPr wrap="square" rtlCol="0">
            <a:spAutoFit/>
          </a:bodyPr>
          <a:lstStyle/>
          <a:p>
            <a:r>
              <a:rPr lang="en-US" sz="1400"/>
              <a:t>So makes an array like array[x][m] where x = 0, 1,2, etc., for the separate parts, and m indexes the elements of the parts.</a:t>
            </a:r>
          </a:p>
        </p:txBody>
      </p:sp>
      <p:sp>
        <p:nvSpPr>
          <p:cNvPr id="38" name="TextBox 37">
            <a:extLst>
              <a:ext uri="{FF2B5EF4-FFF2-40B4-BE49-F238E27FC236}">
                <a16:creationId xmlns:a16="http://schemas.microsoft.com/office/drawing/2014/main" id="{22A8F179-728B-4E2A-91DA-EC6AE58AF435}"/>
              </a:ext>
            </a:extLst>
          </p:cNvPr>
          <p:cNvSpPr txBox="1"/>
          <p:nvPr/>
        </p:nvSpPr>
        <p:spPr>
          <a:xfrm>
            <a:off x="7393020" y="3862517"/>
            <a:ext cx="3579780" cy="954107"/>
          </a:xfrm>
          <a:prstGeom prst="rect">
            <a:avLst/>
          </a:prstGeom>
          <a:noFill/>
        </p:spPr>
        <p:txBody>
          <a:bodyPr wrap="square" rtlCol="0">
            <a:spAutoFit/>
          </a:bodyPr>
          <a:lstStyle/>
          <a:p>
            <a:r>
              <a:rPr lang="en-US" sz="1400"/>
              <a:t>Hard to visualize in 3D, but makes an array like array[x][m][n] where x = 0, 1,2, etc., for the separate parts, and m,n indexes the elements of the parts.</a:t>
            </a:r>
          </a:p>
        </p:txBody>
      </p:sp>
      <p:sp>
        <p:nvSpPr>
          <p:cNvPr id="39" name="TextBox 38">
            <a:extLst>
              <a:ext uri="{FF2B5EF4-FFF2-40B4-BE49-F238E27FC236}">
                <a16:creationId xmlns:a16="http://schemas.microsoft.com/office/drawing/2014/main" id="{6BE705B8-D724-4439-8944-3240943F3BDE}"/>
              </a:ext>
            </a:extLst>
          </p:cNvPr>
          <p:cNvSpPr txBox="1"/>
          <p:nvPr/>
        </p:nvSpPr>
        <p:spPr>
          <a:xfrm>
            <a:off x="7393020" y="5599602"/>
            <a:ext cx="3706240" cy="954107"/>
          </a:xfrm>
          <a:prstGeom prst="rect">
            <a:avLst/>
          </a:prstGeom>
          <a:noFill/>
        </p:spPr>
        <p:txBody>
          <a:bodyPr wrap="square" rtlCol="0">
            <a:spAutoFit/>
          </a:bodyPr>
          <a:lstStyle/>
          <a:p>
            <a:r>
              <a:rPr lang="en-US" sz="1400"/>
              <a:t>Hard to visualize in 3D, but makes an array like array[x][m][n] where x = 0, 1,2, etc., for the separate parts, and m,n indexes the elements of the parts.</a:t>
            </a:r>
          </a:p>
        </p:txBody>
      </p:sp>
      <mc:AlternateContent xmlns:mc="http://schemas.openxmlformats.org/markup-compatibility/2006" xmlns:p14="http://schemas.microsoft.com/office/powerpoint/2010/main">
        <mc:Choice Requires="p14">
          <p:contentPart p14:bwMode="auto" r:id="rId15">
            <p14:nvContentPartPr>
              <p14:cNvPr id="40" name="Ink 39">
                <a:extLst>
                  <a:ext uri="{FF2B5EF4-FFF2-40B4-BE49-F238E27FC236}">
                    <a16:creationId xmlns:a16="http://schemas.microsoft.com/office/drawing/2014/main" id="{F6A00FE0-FA48-4DB7-89DB-2269B26EAA53}"/>
                  </a:ext>
                </a:extLst>
              </p14:cNvPr>
              <p14:cNvContentPartPr/>
              <p14:nvPr/>
            </p14:nvContentPartPr>
            <p14:xfrm>
              <a:off x="5212961" y="4571525"/>
              <a:ext cx="78840" cy="90360"/>
            </p14:xfrm>
          </p:contentPart>
        </mc:Choice>
        <mc:Fallback xmlns="">
          <p:pic>
            <p:nvPicPr>
              <p:cNvPr id="40" name="Ink 39">
                <a:extLst>
                  <a:ext uri="{FF2B5EF4-FFF2-40B4-BE49-F238E27FC236}">
                    <a16:creationId xmlns:a16="http://schemas.microsoft.com/office/drawing/2014/main" id="{F6A00FE0-FA48-4DB7-89DB-2269B26EAA53}"/>
                  </a:ext>
                </a:extLst>
              </p:cNvPr>
              <p:cNvPicPr/>
              <p:nvPr/>
            </p:nvPicPr>
            <p:blipFill>
              <a:blip r:embed="rId16"/>
              <a:stretch>
                <a:fillRect/>
              </a:stretch>
            </p:blipFill>
            <p:spPr>
              <a:xfrm>
                <a:off x="5203961" y="4562525"/>
                <a:ext cx="96480" cy="10800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41" name="Ink 40">
                <a:extLst>
                  <a:ext uri="{FF2B5EF4-FFF2-40B4-BE49-F238E27FC236}">
                    <a16:creationId xmlns:a16="http://schemas.microsoft.com/office/drawing/2014/main" id="{D28737BE-E3D3-49B9-B9BE-4CE5C02373E0}"/>
                  </a:ext>
                </a:extLst>
              </p14:cNvPr>
              <p14:cNvContentPartPr/>
              <p14:nvPr/>
            </p14:nvContentPartPr>
            <p14:xfrm>
              <a:off x="4666481" y="6517325"/>
              <a:ext cx="90360" cy="149400"/>
            </p14:xfrm>
          </p:contentPart>
        </mc:Choice>
        <mc:Fallback xmlns="">
          <p:pic>
            <p:nvPicPr>
              <p:cNvPr id="41" name="Ink 40">
                <a:extLst>
                  <a:ext uri="{FF2B5EF4-FFF2-40B4-BE49-F238E27FC236}">
                    <a16:creationId xmlns:a16="http://schemas.microsoft.com/office/drawing/2014/main" id="{D28737BE-E3D3-49B9-B9BE-4CE5C02373E0}"/>
                  </a:ext>
                </a:extLst>
              </p:cNvPr>
              <p:cNvPicPr/>
              <p:nvPr/>
            </p:nvPicPr>
            <p:blipFill>
              <a:blip r:embed="rId18"/>
              <a:stretch>
                <a:fillRect/>
              </a:stretch>
            </p:blipFill>
            <p:spPr>
              <a:xfrm>
                <a:off x="4657841" y="6508685"/>
                <a:ext cx="108000" cy="167040"/>
              </a:xfrm>
              <a:prstGeom prst="rect">
                <a:avLst/>
              </a:prstGeom>
            </p:spPr>
          </p:pic>
        </mc:Fallback>
      </mc:AlternateContent>
      <p:sp>
        <p:nvSpPr>
          <p:cNvPr id="2" name="TextBox 1">
            <a:extLst>
              <a:ext uri="{FF2B5EF4-FFF2-40B4-BE49-F238E27FC236}">
                <a16:creationId xmlns:a16="http://schemas.microsoft.com/office/drawing/2014/main" id="{D8C97B32-FBF1-372F-9B7C-080D824927BB}"/>
              </a:ext>
            </a:extLst>
          </p:cNvPr>
          <p:cNvSpPr txBox="1"/>
          <p:nvPr/>
        </p:nvSpPr>
        <p:spPr>
          <a:xfrm>
            <a:off x="307708" y="504701"/>
            <a:ext cx="3031063" cy="369332"/>
          </a:xfrm>
          <a:prstGeom prst="rect">
            <a:avLst/>
          </a:prstGeom>
          <a:noFill/>
        </p:spPr>
        <p:txBody>
          <a:bodyPr wrap="square" rtlCol="0">
            <a:spAutoFit/>
          </a:bodyPr>
          <a:lstStyle/>
          <a:p>
            <a:r>
              <a:rPr lang="en-US" b="1"/>
              <a:t>Splitting Arrays</a:t>
            </a:r>
          </a:p>
        </p:txBody>
      </p:sp>
    </p:spTree>
    <p:extLst>
      <p:ext uri="{BB962C8B-B14F-4D97-AF65-F5344CB8AC3E}">
        <p14:creationId xmlns:p14="http://schemas.microsoft.com/office/powerpoint/2010/main" val="39437029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466751" y="130171"/>
            <a:ext cx="2109232" cy="461665"/>
          </a:xfrm>
          <a:prstGeom prst="rect">
            <a:avLst/>
          </a:prstGeom>
        </p:spPr>
        <p:txBody>
          <a:bodyPr wrap="none">
            <a:spAutoFit/>
          </a:bodyPr>
          <a:lstStyle/>
          <a:p>
            <a:r>
              <a:rPr lang="en-US" sz="2400" b="1" u="sng">
                <a:solidFill>
                  <a:srgbClr val="00B050"/>
                </a:solidFill>
              </a:rPr>
              <a:t>Library: numpy</a:t>
            </a:r>
          </a:p>
        </p:txBody>
      </p:sp>
      <p:sp>
        <p:nvSpPr>
          <p:cNvPr id="4" name="TextBox 3">
            <a:extLst>
              <a:ext uri="{FF2B5EF4-FFF2-40B4-BE49-F238E27FC236}">
                <a16:creationId xmlns:a16="http://schemas.microsoft.com/office/drawing/2014/main" id="{1F62766F-5DD0-4A16-B412-AB8E10FE3C0F}"/>
              </a:ext>
            </a:extLst>
          </p:cNvPr>
          <p:cNvSpPr txBox="1"/>
          <p:nvPr/>
        </p:nvSpPr>
        <p:spPr>
          <a:xfrm>
            <a:off x="282408" y="1220464"/>
            <a:ext cx="4287510" cy="338554"/>
          </a:xfrm>
          <a:prstGeom prst="rect">
            <a:avLst/>
          </a:prstGeom>
          <a:noFill/>
        </p:spPr>
        <p:txBody>
          <a:bodyPr wrap="square" rtlCol="0">
            <a:spAutoFit/>
          </a:bodyPr>
          <a:lstStyle/>
          <a:p>
            <a:r>
              <a:rPr lang="en-US" sz="1600"/>
              <a:t>Here’s another way to split an array.</a:t>
            </a:r>
          </a:p>
        </p:txBody>
      </p:sp>
      <p:sp>
        <p:nvSpPr>
          <p:cNvPr id="7" name="TextBox 6">
            <a:extLst>
              <a:ext uri="{FF2B5EF4-FFF2-40B4-BE49-F238E27FC236}">
                <a16:creationId xmlns:a16="http://schemas.microsoft.com/office/drawing/2014/main" id="{65BF80C9-5319-47F0-A532-F38ACEF2FDBC}"/>
              </a:ext>
            </a:extLst>
          </p:cNvPr>
          <p:cNvSpPr txBox="1"/>
          <p:nvPr/>
        </p:nvSpPr>
        <p:spPr>
          <a:xfrm>
            <a:off x="282408" y="1671733"/>
            <a:ext cx="10592069" cy="584775"/>
          </a:xfrm>
          <a:prstGeom prst="rect">
            <a:avLst/>
          </a:prstGeom>
          <a:noFill/>
        </p:spPr>
        <p:txBody>
          <a:bodyPr wrap="square" rtlCol="0">
            <a:spAutoFit/>
          </a:bodyPr>
          <a:lstStyle/>
          <a:p>
            <a:r>
              <a:rPr lang="en-US" sz="1600"/>
              <a:t>numpy.hsplit(array,n)			will horizontally split the array into n pieces and return the whole set as an array.</a:t>
            </a:r>
          </a:p>
          <a:p>
            <a:r>
              <a:rPr lang="en-US" sz="1600"/>
              <a:t>numpy.vsplit(array,n)			will vertically split the array into n pieces and return the whole set as an array.</a:t>
            </a:r>
          </a:p>
        </p:txBody>
      </p:sp>
      <p:sp>
        <p:nvSpPr>
          <p:cNvPr id="16" name="TextBox 15">
            <a:extLst>
              <a:ext uri="{FF2B5EF4-FFF2-40B4-BE49-F238E27FC236}">
                <a16:creationId xmlns:a16="http://schemas.microsoft.com/office/drawing/2014/main" id="{BFD7DEF6-0F5B-4B2C-BA14-D3DBAEA6DE43}"/>
              </a:ext>
            </a:extLst>
          </p:cNvPr>
          <p:cNvSpPr txBox="1"/>
          <p:nvPr/>
        </p:nvSpPr>
        <p:spPr>
          <a:xfrm>
            <a:off x="244598" y="2914788"/>
            <a:ext cx="1741518" cy="738664"/>
          </a:xfrm>
          <a:prstGeom prst="rect">
            <a:avLst/>
          </a:prstGeom>
          <a:noFill/>
        </p:spPr>
        <p:txBody>
          <a:bodyPr wrap="square" rtlCol="0">
            <a:spAutoFit/>
          </a:bodyPr>
          <a:lstStyle/>
          <a:p>
            <a:r>
              <a:rPr lang="en-US" sz="1400"/>
              <a:t>numpy.vsplit(array, 2) 		</a:t>
            </a:r>
          </a:p>
        </p:txBody>
      </p:sp>
      <p:sp>
        <p:nvSpPr>
          <p:cNvPr id="22" name="TextBox 21">
            <a:extLst>
              <a:ext uri="{FF2B5EF4-FFF2-40B4-BE49-F238E27FC236}">
                <a16:creationId xmlns:a16="http://schemas.microsoft.com/office/drawing/2014/main" id="{CC7B0552-E9F7-418D-B099-66D99B1015A6}"/>
              </a:ext>
            </a:extLst>
          </p:cNvPr>
          <p:cNvSpPr txBox="1"/>
          <p:nvPr/>
        </p:nvSpPr>
        <p:spPr>
          <a:xfrm>
            <a:off x="244597" y="2670646"/>
            <a:ext cx="3326553" cy="307777"/>
          </a:xfrm>
          <a:prstGeom prst="rect">
            <a:avLst/>
          </a:prstGeom>
          <a:noFill/>
        </p:spPr>
        <p:txBody>
          <a:bodyPr wrap="square">
            <a:spAutoFit/>
          </a:bodyPr>
          <a:lstStyle/>
          <a:p>
            <a:r>
              <a:rPr lang="en-US" sz="1400" b="1"/>
              <a:t>Looks something like this for 2D array:</a:t>
            </a:r>
          </a:p>
        </p:txBody>
      </p:sp>
      <p:sp>
        <p:nvSpPr>
          <p:cNvPr id="24" name="TextBox 23">
            <a:extLst>
              <a:ext uri="{FF2B5EF4-FFF2-40B4-BE49-F238E27FC236}">
                <a16:creationId xmlns:a16="http://schemas.microsoft.com/office/drawing/2014/main" id="{FE833420-ED22-4D39-B43F-00840840C1A0}"/>
              </a:ext>
            </a:extLst>
          </p:cNvPr>
          <p:cNvSpPr txBox="1"/>
          <p:nvPr/>
        </p:nvSpPr>
        <p:spPr>
          <a:xfrm>
            <a:off x="207564" y="4702457"/>
            <a:ext cx="1975197" cy="307777"/>
          </a:xfrm>
          <a:prstGeom prst="rect">
            <a:avLst/>
          </a:prstGeom>
          <a:noFill/>
        </p:spPr>
        <p:txBody>
          <a:bodyPr wrap="square">
            <a:spAutoFit/>
          </a:bodyPr>
          <a:lstStyle/>
          <a:p>
            <a:r>
              <a:rPr lang="en-US" sz="1400"/>
              <a:t>numpy.hsplit(array, 2) </a:t>
            </a:r>
          </a:p>
        </p:txBody>
      </p:sp>
      <p:pic>
        <p:nvPicPr>
          <p:cNvPr id="26" name="Picture 25">
            <a:extLst>
              <a:ext uri="{FF2B5EF4-FFF2-40B4-BE49-F238E27FC236}">
                <a16:creationId xmlns:a16="http://schemas.microsoft.com/office/drawing/2014/main" id="{3203B8A4-DC33-4E7A-822E-956262BDAE95}"/>
              </a:ext>
            </a:extLst>
          </p:cNvPr>
          <p:cNvPicPr>
            <a:picLocks noChangeAspect="1"/>
          </p:cNvPicPr>
          <p:nvPr/>
        </p:nvPicPr>
        <p:blipFill>
          <a:blip r:embed="rId3"/>
          <a:stretch>
            <a:fillRect/>
          </a:stretch>
        </p:blipFill>
        <p:spPr>
          <a:xfrm>
            <a:off x="624417" y="3386081"/>
            <a:ext cx="1283456" cy="1107825"/>
          </a:xfrm>
          <a:prstGeom prst="rect">
            <a:avLst/>
          </a:prstGeom>
        </p:spPr>
      </p:pic>
      <mc:AlternateContent xmlns:mc="http://schemas.openxmlformats.org/markup-compatibility/2006" xmlns:p14="http://schemas.microsoft.com/office/powerpoint/2010/main">
        <mc:Choice Requires="p14">
          <p:contentPart p14:bwMode="auto" r:id="rId4">
            <p14:nvContentPartPr>
              <p14:cNvPr id="27" name="Ink 26">
                <a:extLst>
                  <a:ext uri="{FF2B5EF4-FFF2-40B4-BE49-F238E27FC236}">
                    <a16:creationId xmlns:a16="http://schemas.microsoft.com/office/drawing/2014/main" id="{BA68EA92-00ED-418C-8F79-B94B85106A1D}"/>
                  </a:ext>
                </a:extLst>
              </p14:cNvPr>
              <p14:cNvContentPartPr/>
              <p14:nvPr/>
            </p14:nvContentPartPr>
            <p14:xfrm>
              <a:off x="2380252" y="5565747"/>
              <a:ext cx="663480" cy="196560"/>
            </p14:xfrm>
          </p:contentPart>
        </mc:Choice>
        <mc:Fallback xmlns="">
          <p:pic>
            <p:nvPicPr>
              <p:cNvPr id="27" name="Ink 26">
                <a:extLst>
                  <a:ext uri="{FF2B5EF4-FFF2-40B4-BE49-F238E27FC236}">
                    <a16:creationId xmlns:a16="http://schemas.microsoft.com/office/drawing/2014/main" id="{BA68EA92-00ED-418C-8F79-B94B85106A1D}"/>
                  </a:ext>
                </a:extLst>
              </p:cNvPr>
              <p:cNvPicPr/>
              <p:nvPr/>
            </p:nvPicPr>
            <p:blipFill>
              <a:blip r:embed="rId5"/>
              <a:stretch>
                <a:fillRect/>
              </a:stretch>
            </p:blipFill>
            <p:spPr>
              <a:xfrm>
                <a:off x="2371252" y="5556747"/>
                <a:ext cx="681120" cy="2142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28" name="Ink 27">
                <a:extLst>
                  <a:ext uri="{FF2B5EF4-FFF2-40B4-BE49-F238E27FC236}">
                    <a16:creationId xmlns:a16="http://schemas.microsoft.com/office/drawing/2014/main" id="{030A4D30-C0D4-4823-9DB5-63B79121EFDF}"/>
                  </a:ext>
                </a:extLst>
              </p14:cNvPr>
              <p14:cNvContentPartPr/>
              <p14:nvPr/>
            </p14:nvContentPartPr>
            <p14:xfrm>
              <a:off x="2397422" y="3841713"/>
              <a:ext cx="663480" cy="196560"/>
            </p14:xfrm>
          </p:contentPart>
        </mc:Choice>
        <mc:Fallback xmlns="">
          <p:pic>
            <p:nvPicPr>
              <p:cNvPr id="28" name="Ink 27">
                <a:extLst>
                  <a:ext uri="{FF2B5EF4-FFF2-40B4-BE49-F238E27FC236}">
                    <a16:creationId xmlns:a16="http://schemas.microsoft.com/office/drawing/2014/main" id="{030A4D30-C0D4-4823-9DB5-63B79121EFDF}"/>
                  </a:ext>
                </a:extLst>
              </p:cNvPr>
              <p:cNvPicPr/>
              <p:nvPr/>
            </p:nvPicPr>
            <p:blipFill>
              <a:blip r:embed="rId5"/>
              <a:stretch>
                <a:fillRect/>
              </a:stretch>
            </p:blipFill>
            <p:spPr>
              <a:xfrm>
                <a:off x="2388422" y="3832713"/>
                <a:ext cx="681120" cy="214200"/>
              </a:xfrm>
              <a:prstGeom prst="rect">
                <a:avLst/>
              </a:prstGeom>
            </p:spPr>
          </p:pic>
        </mc:Fallback>
      </mc:AlternateContent>
      <p:pic>
        <p:nvPicPr>
          <p:cNvPr id="30" name="Picture 29">
            <a:extLst>
              <a:ext uri="{FF2B5EF4-FFF2-40B4-BE49-F238E27FC236}">
                <a16:creationId xmlns:a16="http://schemas.microsoft.com/office/drawing/2014/main" id="{A2153355-59D2-48AB-B6C0-69B244B67279}"/>
              </a:ext>
            </a:extLst>
          </p:cNvPr>
          <p:cNvPicPr>
            <a:picLocks noChangeAspect="1"/>
          </p:cNvPicPr>
          <p:nvPr/>
        </p:nvPicPr>
        <p:blipFill>
          <a:blip r:embed="rId7"/>
          <a:stretch>
            <a:fillRect/>
          </a:stretch>
        </p:blipFill>
        <p:spPr>
          <a:xfrm>
            <a:off x="5466925" y="3608227"/>
            <a:ext cx="1276528" cy="543001"/>
          </a:xfrm>
          <a:prstGeom prst="rect">
            <a:avLst/>
          </a:prstGeom>
        </p:spPr>
      </p:pic>
      <p:pic>
        <p:nvPicPr>
          <p:cNvPr id="31" name="Picture 30">
            <a:extLst>
              <a:ext uri="{FF2B5EF4-FFF2-40B4-BE49-F238E27FC236}">
                <a16:creationId xmlns:a16="http://schemas.microsoft.com/office/drawing/2014/main" id="{F4E89BB2-956C-49E4-A460-6B97F9392810}"/>
              </a:ext>
            </a:extLst>
          </p:cNvPr>
          <p:cNvPicPr>
            <a:picLocks noChangeAspect="1"/>
          </p:cNvPicPr>
          <p:nvPr/>
        </p:nvPicPr>
        <p:blipFill>
          <a:blip r:embed="rId8"/>
          <a:stretch>
            <a:fillRect/>
          </a:stretch>
        </p:blipFill>
        <p:spPr>
          <a:xfrm>
            <a:off x="3955777" y="3589175"/>
            <a:ext cx="1247949" cy="581106"/>
          </a:xfrm>
          <a:prstGeom prst="rect">
            <a:avLst/>
          </a:prstGeom>
        </p:spPr>
      </p:pic>
      <p:pic>
        <p:nvPicPr>
          <p:cNvPr id="32" name="Picture 31">
            <a:extLst>
              <a:ext uri="{FF2B5EF4-FFF2-40B4-BE49-F238E27FC236}">
                <a16:creationId xmlns:a16="http://schemas.microsoft.com/office/drawing/2014/main" id="{A59C5294-81AE-49CB-9B70-8A11053A4F38}"/>
              </a:ext>
            </a:extLst>
          </p:cNvPr>
          <p:cNvPicPr>
            <a:picLocks noChangeAspect="1"/>
          </p:cNvPicPr>
          <p:nvPr/>
        </p:nvPicPr>
        <p:blipFill>
          <a:blip r:embed="rId3"/>
          <a:stretch>
            <a:fillRect/>
          </a:stretch>
        </p:blipFill>
        <p:spPr>
          <a:xfrm>
            <a:off x="624417" y="5100184"/>
            <a:ext cx="1283456" cy="1107825"/>
          </a:xfrm>
          <a:prstGeom prst="rect">
            <a:avLst/>
          </a:prstGeom>
        </p:spPr>
      </p:pic>
      <p:pic>
        <p:nvPicPr>
          <p:cNvPr id="33" name="Picture 32">
            <a:extLst>
              <a:ext uri="{FF2B5EF4-FFF2-40B4-BE49-F238E27FC236}">
                <a16:creationId xmlns:a16="http://schemas.microsoft.com/office/drawing/2014/main" id="{712B211A-575D-487F-A570-404049D0CD97}"/>
              </a:ext>
            </a:extLst>
          </p:cNvPr>
          <p:cNvPicPr>
            <a:picLocks noChangeAspect="1"/>
          </p:cNvPicPr>
          <p:nvPr/>
        </p:nvPicPr>
        <p:blipFill>
          <a:blip r:embed="rId9"/>
          <a:stretch>
            <a:fillRect/>
          </a:stretch>
        </p:blipFill>
        <p:spPr>
          <a:xfrm>
            <a:off x="3960540" y="5104948"/>
            <a:ext cx="619211" cy="1066949"/>
          </a:xfrm>
          <a:prstGeom prst="rect">
            <a:avLst/>
          </a:prstGeom>
        </p:spPr>
      </p:pic>
      <p:pic>
        <p:nvPicPr>
          <p:cNvPr id="35" name="Picture 34">
            <a:extLst>
              <a:ext uri="{FF2B5EF4-FFF2-40B4-BE49-F238E27FC236}">
                <a16:creationId xmlns:a16="http://schemas.microsoft.com/office/drawing/2014/main" id="{20F58988-461F-4E9B-8FC1-CA871657286D}"/>
              </a:ext>
            </a:extLst>
          </p:cNvPr>
          <p:cNvPicPr>
            <a:picLocks noChangeAspect="1"/>
          </p:cNvPicPr>
          <p:nvPr/>
        </p:nvPicPr>
        <p:blipFill>
          <a:blip r:embed="rId10"/>
          <a:stretch>
            <a:fillRect/>
          </a:stretch>
        </p:blipFill>
        <p:spPr>
          <a:xfrm>
            <a:off x="4962458" y="5131534"/>
            <a:ext cx="685896" cy="1076475"/>
          </a:xfrm>
          <a:prstGeom prst="rect">
            <a:avLst/>
          </a:prstGeom>
        </p:spPr>
      </p:pic>
      <mc:AlternateContent xmlns:mc="http://schemas.openxmlformats.org/markup-compatibility/2006" xmlns:p14="http://schemas.microsoft.com/office/powerpoint/2010/main">
        <mc:Choice Requires="p14">
          <p:contentPart p14:bwMode="auto" r:id="rId11">
            <p14:nvContentPartPr>
              <p14:cNvPr id="40" name="Ink 39">
                <a:extLst>
                  <a:ext uri="{FF2B5EF4-FFF2-40B4-BE49-F238E27FC236}">
                    <a16:creationId xmlns:a16="http://schemas.microsoft.com/office/drawing/2014/main" id="{F6A00FE0-FA48-4DB7-89DB-2269B26EAA53}"/>
                  </a:ext>
                </a:extLst>
              </p14:cNvPr>
              <p14:cNvContentPartPr/>
              <p14:nvPr/>
            </p14:nvContentPartPr>
            <p14:xfrm>
              <a:off x="5222794" y="4133291"/>
              <a:ext cx="78840" cy="90360"/>
            </p14:xfrm>
          </p:contentPart>
        </mc:Choice>
        <mc:Fallback xmlns="">
          <p:pic>
            <p:nvPicPr>
              <p:cNvPr id="40" name="Ink 39">
                <a:extLst>
                  <a:ext uri="{FF2B5EF4-FFF2-40B4-BE49-F238E27FC236}">
                    <a16:creationId xmlns:a16="http://schemas.microsoft.com/office/drawing/2014/main" id="{F6A00FE0-FA48-4DB7-89DB-2269B26EAA53}"/>
                  </a:ext>
                </a:extLst>
              </p:cNvPr>
              <p:cNvPicPr/>
              <p:nvPr/>
            </p:nvPicPr>
            <p:blipFill>
              <a:blip r:embed="rId12"/>
              <a:stretch>
                <a:fillRect/>
              </a:stretch>
            </p:blipFill>
            <p:spPr>
              <a:xfrm>
                <a:off x="5213794" y="4124291"/>
                <a:ext cx="96480" cy="10800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41" name="Ink 40">
                <a:extLst>
                  <a:ext uri="{FF2B5EF4-FFF2-40B4-BE49-F238E27FC236}">
                    <a16:creationId xmlns:a16="http://schemas.microsoft.com/office/drawing/2014/main" id="{D28737BE-E3D3-49B9-B9BE-4CE5C02373E0}"/>
                  </a:ext>
                </a:extLst>
              </p14:cNvPr>
              <p14:cNvContentPartPr/>
              <p14:nvPr/>
            </p14:nvContentPartPr>
            <p14:xfrm>
              <a:off x="4676314" y="6079091"/>
              <a:ext cx="90360" cy="149400"/>
            </p14:xfrm>
          </p:contentPart>
        </mc:Choice>
        <mc:Fallback xmlns="">
          <p:pic>
            <p:nvPicPr>
              <p:cNvPr id="41" name="Ink 40">
                <a:extLst>
                  <a:ext uri="{FF2B5EF4-FFF2-40B4-BE49-F238E27FC236}">
                    <a16:creationId xmlns:a16="http://schemas.microsoft.com/office/drawing/2014/main" id="{D28737BE-E3D3-49B9-B9BE-4CE5C02373E0}"/>
                  </a:ext>
                </a:extLst>
              </p:cNvPr>
              <p:cNvPicPr/>
              <p:nvPr/>
            </p:nvPicPr>
            <p:blipFill>
              <a:blip r:embed="rId14"/>
              <a:stretch>
                <a:fillRect/>
              </a:stretch>
            </p:blipFill>
            <p:spPr>
              <a:xfrm>
                <a:off x="4667314" y="6070091"/>
                <a:ext cx="108000" cy="167040"/>
              </a:xfrm>
              <a:prstGeom prst="rect">
                <a:avLst/>
              </a:prstGeom>
            </p:spPr>
          </p:pic>
        </mc:Fallback>
      </mc:AlternateContent>
      <p:sp>
        <p:nvSpPr>
          <p:cNvPr id="2" name="TextBox 1">
            <a:extLst>
              <a:ext uri="{FF2B5EF4-FFF2-40B4-BE49-F238E27FC236}">
                <a16:creationId xmlns:a16="http://schemas.microsoft.com/office/drawing/2014/main" id="{4CD93670-6A88-1817-59B7-6002D9ECDC66}"/>
              </a:ext>
            </a:extLst>
          </p:cNvPr>
          <p:cNvSpPr txBox="1"/>
          <p:nvPr/>
        </p:nvSpPr>
        <p:spPr>
          <a:xfrm>
            <a:off x="282408" y="879791"/>
            <a:ext cx="3031063" cy="369332"/>
          </a:xfrm>
          <a:prstGeom prst="rect">
            <a:avLst/>
          </a:prstGeom>
          <a:noFill/>
        </p:spPr>
        <p:txBody>
          <a:bodyPr wrap="square" rtlCol="0">
            <a:spAutoFit/>
          </a:bodyPr>
          <a:lstStyle/>
          <a:p>
            <a:r>
              <a:rPr lang="en-US" b="1"/>
              <a:t>Spitting Arrays</a:t>
            </a:r>
          </a:p>
        </p:txBody>
      </p:sp>
    </p:spTree>
    <p:extLst>
      <p:ext uri="{BB962C8B-B14F-4D97-AF65-F5344CB8AC3E}">
        <p14:creationId xmlns:p14="http://schemas.microsoft.com/office/powerpoint/2010/main" val="4966812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466751" y="81533"/>
            <a:ext cx="2109232" cy="461665"/>
          </a:xfrm>
          <a:prstGeom prst="rect">
            <a:avLst/>
          </a:prstGeom>
        </p:spPr>
        <p:txBody>
          <a:bodyPr wrap="none">
            <a:spAutoFit/>
          </a:bodyPr>
          <a:lstStyle/>
          <a:p>
            <a:r>
              <a:rPr lang="en-US" sz="2400" b="1" u="sng">
                <a:solidFill>
                  <a:srgbClr val="00B050"/>
                </a:solidFill>
              </a:rPr>
              <a:t>Library: numpy</a:t>
            </a:r>
          </a:p>
        </p:txBody>
      </p:sp>
      <p:sp>
        <p:nvSpPr>
          <p:cNvPr id="4" name="TextBox 3">
            <a:extLst>
              <a:ext uri="{FF2B5EF4-FFF2-40B4-BE49-F238E27FC236}">
                <a16:creationId xmlns:a16="http://schemas.microsoft.com/office/drawing/2014/main" id="{1F62766F-5DD0-4A16-B412-AB8E10FE3C0F}"/>
              </a:ext>
            </a:extLst>
          </p:cNvPr>
          <p:cNvSpPr txBox="1"/>
          <p:nvPr/>
        </p:nvSpPr>
        <p:spPr>
          <a:xfrm>
            <a:off x="290645" y="653906"/>
            <a:ext cx="3127246" cy="307777"/>
          </a:xfrm>
          <a:prstGeom prst="rect">
            <a:avLst/>
          </a:prstGeom>
          <a:noFill/>
        </p:spPr>
        <p:txBody>
          <a:bodyPr wrap="square" rtlCol="0">
            <a:spAutoFit/>
          </a:bodyPr>
          <a:lstStyle/>
          <a:p>
            <a:r>
              <a:rPr lang="en-US" sz="1400"/>
              <a:t>Some examples of split function.</a:t>
            </a:r>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AAE800B1-5C0C-4EE8-8658-AA82D2A08CFF}"/>
                  </a:ext>
                </a:extLst>
              </p14:cNvPr>
              <p14:cNvContentPartPr/>
              <p14:nvPr/>
            </p14:nvContentPartPr>
            <p14:xfrm>
              <a:off x="-221627" y="1948866"/>
              <a:ext cx="360" cy="360"/>
            </p14:xfrm>
          </p:contentPart>
        </mc:Choice>
        <mc:Fallback xmlns="">
          <p:pic>
            <p:nvPicPr>
              <p:cNvPr id="5" name="Ink 4">
                <a:extLst>
                  <a:ext uri="{FF2B5EF4-FFF2-40B4-BE49-F238E27FC236}">
                    <a16:creationId xmlns:a16="http://schemas.microsoft.com/office/drawing/2014/main" id="{AAE800B1-5C0C-4EE8-8658-AA82D2A08CFF}"/>
                  </a:ext>
                </a:extLst>
              </p:cNvPr>
              <p:cNvPicPr/>
              <p:nvPr/>
            </p:nvPicPr>
            <p:blipFill>
              <a:blip r:embed="rId3"/>
              <a:stretch>
                <a:fillRect/>
              </a:stretch>
            </p:blipFill>
            <p:spPr>
              <a:xfrm>
                <a:off x="-230627" y="1939866"/>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16" name="Ink 15">
                <a:extLst>
                  <a:ext uri="{FF2B5EF4-FFF2-40B4-BE49-F238E27FC236}">
                    <a16:creationId xmlns:a16="http://schemas.microsoft.com/office/drawing/2014/main" id="{D0749678-3B2B-440C-AB9F-ADC970CE6EF6}"/>
                  </a:ext>
                </a:extLst>
              </p14:cNvPr>
              <p14:cNvContentPartPr/>
              <p14:nvPr/>
            </p14:nvContentPartPr>
            <p14:xfrm>
              <a:off x="3819519" y="2912614"/>
              <a:ext cx="1636200" cy="277920"/>
            </p14:xfrm>
          </p:contentPart>
        </mc:Choice>
        <mc:Fallback xmlns="">
          <p:pic>
            <p:nvPicPr>
              <p:cNvPr id="16" name="Ink 15">
                <a:extLst>
                  <a:ext uri="{FF2B5EF4-FFF2-40B4-BE49-F238E27FC236}">
                    <a16:creationId xmlns:a16="http://schemas.microsoft.com/office/drawing/2014/main" id="{D0749678-3B2B-440C-AB9F-ADC970CE6EF6}"/>
                  </a:ext>
                </a:extLst>
              </p:cNvPr>
              <p:cNvPicPr/>
              <p:nvPr/>
            </p:nvPicPr>
            <p:blipFill>
              <a:blip r:embed="rId5"/>
              <a:stretch>
                <a:fillRect/>
              </a:stretch>
            </p:blipFill>
            <p:spPr>
              <a:xfrm>
                <a:off x="3810519" y="2903614"/>
                <a:ext cx="1653840" cy="29556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2" name="Ink 11">
                <a:extLst>
                  <a:ext uri="{FF2B5EF4-FFF2-40B4-BE49-F238E27FC236}">
                    <a16:creationId xmlns:a16="http://schemas.microsoft.com/office/drawing/2014/main" id="{0CF939A5-0117-4E80-96C6-6E4E46BB8FBD}"/>
                  </a:ext>
                </a:extLst>
              </p14:cNvPr>
              <p14:cNvContentPartPr/>
              <p14:nvPr/>
            </p14:nvContentPartPr>
            <p14:xfrm>
              <a:off x="3841315" y="4532780"/>
              <a:ext cx="1636200" cy="277920"/>
            </p14:xfrm>
          </p:contentPart>
        </mc:Choice>
        <mc:Fallback xmlns="">
          <p:pic>
            <p:nvPicPr>
              <p:cNvPr id="12" name="Ink 11">
                <a:extLst>
                  <a:ext uri="{FF2B5EF4-FFF2-40B4-BE49-F238E27FC236}">
                    <a16:creationId xmlns:a16="http://schemas.microsoft.com/office/drawing/2014/main" id="{0CF939A5-0117-4E80-96C6-6E4E46BB8FBD}"/>
                  </a:ext>
                </a:extLst>
              </p:cNvPr>
              <p:cNvPicPr/>
              <p:nvPr/>
            </p:nvPicPr>
            <p:blipFill>
              <a:blip r:embed="rId5"/>
              <a:stretch>
                <a:fillRect/>
              </a:stretch>
            </p:blipFill>
            <p:spPr>
              <a:xfrm>
                <a:off x="3832315" y="4523780"/>
                <a:ext cx="1653840" cy="29556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5" name="Ink 14">
                <a:extLst>
                  <a:ext uri="{FF2B5EF4-FFF2-40B4-BE49-F238E27FC236}">
                    <a16:creationId xmlns:a16="http://schemas.microsoft.com/office/drawing/2014/main" id="{3542C187-2901-4E4B-A63A-83622FB470B6}"/>
                  </a:ext>
                </a:extLst>
              </p14:cNvPr>
              <p14:cNvContentPartPr/>
              <p14:nvPr/>
            </p14:nvContentPartPr>
            <p14:xfrm>
              <a:off x="3841315" y="5864419"/>
              <a:ext cx="1636200" cy="277920"/>
            </p14:xfrm>
          </p:contentPart>
        </mc:Choice>
        <mc:Fallback xmlns="">
          <p:pic>
            <p:nvPicPr>
              <p:cNvPr id="15" name="Ink 14">
                <a:extLst>
                  <a:ext uri="{FF2B5EF4-FFF2-40B4-BE49-F238E27FC236}">
                    <a16:creationId xmlns:a16="http://schemas.microsoft.com/office/drawing/2014/main" id="{3542C187-2901-4E4B-A63A-83622FB470B6}"/>
                  </a:ext>
                </a:extLst>
              </p:cNvPr>
              <p:cNvPicPr/>
              <p:nvPr/>
            </p:nvPicPr>
            <p:blipFill>
              <a:blip r:embed="rId5"/>
              <a:stretch>
                <a:fillRect/>
              </a:stretch>
            </p:blipFill>
            <p:spPr>
              <a:xfrm>
                <a:off x="3832315" y="5855419"/>
                <a:ext cx="1653840" cy="295560"/>
              </a:xfrm>
              <a:prstGeom prst="rect">
                <a:avLst/>
              </a:prstGeom>
            </p:spPr>
          </p:pic>
        </mc:Fallback>
      </mc:AlternateContent>
      <p:pic>
        <p:nvPicPr>
          <p:cNvPr id="13" name="Picture 12">
            <a:extLst>
              <a:ext uri="{FF2B5EF4-FFF2-40B4-BE49-F238E27FC236}">
                <a16:creationId xmlns:a16="http://schemas.microsoft.com/office/drawing/2014/main" id="{0BEC747E-287D-4404-BFF3-63F4E361BA97}"/>
              </a:ext>
            </a:extLst>
          </p:cNvPr>
          <p:cNvPicPr>
            <a:picLocks noChangeAspect="1"/>
          </p:cNvPicPr>
          <p:nvPr/>
        </p:nvPicPr>
        <p:blipFill>
          <a:blip r:embed="rId8"/>
          <a:stretch>
            <a:fillRect/>
          </a:stretch>
        </p:blipFill>
        <p:spPr>
          <a:xfrm>
            <a:off x="382667" y="3918332"/>
            <a:ext cx="3153215" cy="1228896"/>
          </a:xfrm>
          <a:prstGeom prst="rect">
            <a:avLst/>
          </a:prstGeom>
        </p:spPr>
      </p:pic>
      <p:pic>
        <p:nvPicPr>
          <p:cNvPr id="14" name="Picture 13">
            <a:extLst>
              <a:ext uri="{FF2B5EF4-FFF2-40B4-BE49-F238E27FC236}">
                <a16:creationId xmlns:a16="http://schemas.microsoft.com/office/drawing/2014/main" id="{9C0830FE-0A19-447C-B1DB-2DF0018BC890}"/>
              </a:ext>
            </a:extLst>
          </p:cNvPr>
          <p:cNvPicPr>
            <a:picLocks noChangeAspect="1"/>
          </p:cNvPicPr>
          <p:nvPr/>
        </p:nvPicPr>
        <p:blipFill>
          <a:blip r:embed="rId9"/>
          <a:stretch>
            <a:fillRect/>
          </a:stretch>
        </p:blipFill>
        <p:spPr>
          <a:xfrm>
            <a:off x="5925140" y="4008832"/>
            <a:ext cx="3162741" cy="1047896"/>
          </a:xfrm>
          <a:prstGeom prst="rect">
            <a:avLst/>
          </a:prstGeom>
        </p:spPr>
      </p:pic>
      <p:pic>
        <p:nvPicPr>
          <p:cNvPr id="17" name="Picture 16">
            <a:extLst>
              <a:ext uri="{FF2B5EF4-FFF2-40B4-BE49-F238E27FC236}">
                <a16:creationId xmlns:a16="http://schemas.microsoft.com/office/drawing/2014/main" id="{6B762DC6-81A9-4C08-94C6-CE98D24CD7B4}"/>
              </a:ext>
            </a:extLst>
          </p:cNvPr>
          <p:cNvPicPr>
            <a:picLocks noChangeAspect="1"/>
          </p:cNvPicPr>
          <p:nvPr/>
        </p:nvPicPr>
        <p:blipFill>
          <a:blip r:embed="rId10"/>
          <a:stretch>
            <a:fillRect/>
          </a:stretch>
        </p:blipFill>
        <p:spPr>
          <a:xfrm>
            <a:off x="359939" y="5401001"/>
            <a:ext cx="3077004" cy="1228896"/>
          </a:xfrm>
          <a:prstGeom prst="rect">
            <a:avLst/>
          </a:prstGeom>
        </p:spPr>
      </p:pic>
      <p:pic>
        <p:nvPicPr>
          <p:cNvPr id="19" name="Picture 18">
            <a:extLst>
              <a:ext uri="{FF2B5EF4-FFF2-40B4-BE49-F238E27FC236}">
                <a16:creationId xmlns:a16="http://schemas.microsoft.com/office/drawing/2014/main" id="{8946ABAE-39DE-4D7F-8CAF-E8D4CC1EB0B8}"/>
              </a:ext>
            </a:extLst>
          </p:cNvPr>
          <p:cNvPicPr>
            <a:picLocks noChangeAspect="1"/>
          </p:cNvPicPr>
          <p:nvPr/>
        </p:nvPicPr>
        <p:blipFill>
          <a:blip r:embed="rId11"/>
          <a:stretch>
            <a:fillRect/>
          </a:stretch>
        </p:blipFill>
        <p:spPr>
          <a:xfrm>
            <a:off x="5925140" y="5298430"/>
            <a:ext cx="2353003" cy="1409897"/>
          </a:xfrm>
          <a:prstGeom prst="rect">
            <a:avLst/>
          </a:prstGeom>
        </p:spPr>
      </p:pic>
      <p:pic>
        <p:nvPicPr>
          <p:cNvPr id="21" name="Picture 20">
            <a:extLst>
              <a:ext uri="{FF2B5EF4-FFF2-40B4-BE49-F238E27FC236}">
                <a16:creationId xmlns:a16="http://schemas.microsoft.com/office/drawing/2014/main" id="{D0DADBD6-4136-4F4E-8A47-BEF494564ED6}"/>
              </a:ext>
            </a:extLst>
          </p:cNvPr>
          <p:cNvPicPr>
            <a:picLocks noChangeAspect="1"/>
          </p:cNvPicPr>
          <p:nvPr/>
        </p:nvPicPr>
        <p:blipFill>
          <a:blip r:embed="rId12"/>
          <a:stretch>
            <a:fillRect/>
          </a:stretch>
        </p:blipFill>
        <p:spPr>
          <a:xfrm>
            <a:off x="359939" y="2425257"/>
            <a:ext cx="3096057" cy="1267002"/>
          </a:xfrm>
          <a:prstGeom prst="rect">
            <a:avLst/>
          </a:prstGeom>
        </p:spPr>
      </p:pic>
      <p:pic>
        <p:nvPicPr>
          <p:cNvPr id="23" name="Picture 22">
            <a:extLst>
              <a:ext uri="{FF2B5EF4-FFF2-40B4-BE49-F238E27FC236}">
                <a16:creationId xmlns:a16="http://schemas.microsoft.com/office/drawing/2014/main" id="{546EB899-C831-459A-9CDA-C147479E66C1}"/>
              </a:ext>
            </a:extLst>
          </p:cNvPr>
          <p:cNvPicPr>
            <a:picLocks noChangeAspect="1"/>
          </p:cNvPicPr>
          <p:nvPr/>
        </p:nvPicPr>
        <p:blipFill>
          <a:blip r:embed="rId13"/>
          <a:stretch>
            <a:fillRect/>
          </a:stretch>
        </p:blipFill>
        <p:spPr>
          <a:xfrm>
            <a:off x="5925140" y="2544336"/>
            <a:ext cx="3839111" cy="1028844"/>
          </a:xfrm>
          <a:prstGeom prst="rect">
            <a:avLst/>
          </a:prstGeom>
        </p:spPr>
      </p:pic>
      <p:pic>
        <p:nvPicPr>
          <p:cNvPr id="29" name="Picture 28">
            <a:extLst>
              <a:ext uri="{FF2B5EF4-FFF2-40B4-BE49-F238E27FC236}">
                <a16:creationId xmlns:a16="http://schemas.microsoft.com/office/drawing/2014/main" id="{67B76349-7A7F-4191-9A14-ACCEC3A20021}"/>
              </a:ext>
            </a:extLst>
          </p:cNvPr>
          <p:cNvPicPr>
            <a:picLocks noChangeAspect="1"/>
          </p:cNvPicPr>
          <p:nvPr/>
        </p:nvPicPr>
        <p:blipFill>
          <a:blip r:embed="rId14"/>
          <a:stretch>
            <a:fillRect/>
          </a:stretch>
        </p:blipFill>
        <p:spPr>
          <a:xfrm>
            <a:off x="370116" y="1156481"/>
            <a:ext cx="3057952" cy="1019317"/>
          </a:xfrm>
          <a:prstGeom prst="rect">
            <a:avLst/>
          </a:prstGeom>
        </p:spPr>
      </p:pic>
      <mc:AlternateContent xmlns:mc="http://schemas.openxmlformats.org/markup-compatibility/2006" xmlns:p14="http://schemas.microsoft.com/office/powerpoint/2010/main">
        <mc:Choice Requires="p14">
          <p:contentPart p14:bwMode="auto" r:id="rId15">
            <p14:nvContentPartPr>
              <p14:cNvPr id="30" name="Ink 29">
                <a:extLst>
                  <a:ext uri="{FF2B5EF4-FFF2-40B4-BE49-F238E27FC236}">
                    <a16:creationId xmlns:a16="http://schemas.microsoft.com/office/drawing/2014/main" id="{C297BA12-55EC-4BCC-9820-8538751371F9}"/>
                  </a:ext>
                </a:extLst>
              </p14:cNvPr>
              <p14:cNvContentPartPr/>
              <p14:nvPr/>
            </p14:nvContentPartPr>
            <p14:xfrm>
              <a:off x="3764519" y="1633812"/>
              <a:ext cx="1635125" cy="277813"/>
            </p14:xfrm>
          </p:contentPart>
        </mc:Choice>
        <mc:Fallback xmlns="">
          <p:pic>
            <p:nvPicPr>
              <p:cNvPr id="30" name="Ink 29">
                <a:extLst>
                  <a:ext uri="{FF2B5EF4-FFF2-40B4-BE49-F238E27FC236}">
                    <a16:creationId xmlns:a16="http://schemas.microsoft.com/office/drawing/2014/main" id="{C297BA12-55EC-4BCC-9820-8538751371F9}"/>
                  </a:ext>
                </a:extLst>
              </p:cNvPr>
              <p:cNvPicPr/>
              <p:nvPr/>
            </p:nvPicPr>
            <p:blipFill>
              <a:blip r:embed="rId5"/>
              <a:stretch>
                <a:fillRect/>
              </a:stretch>
            </p:blipFill>
            <p:spPr>
              <a:xfrm>
                <a:off x="3755525" y="1624815"/>
                <a:ext cx="1652753" cy="295446"/>
              </a:xfrm>
              <a:prstGeom prst="rect">
                <a:avLst/>
              </a:prstGeom>
            </p:spPr>
          </p:pic>
        </mc:Fallback>
      </mc:AlternateContent>
      <p:pic>
        <p:nvPicPr>
          <p:cNvPr id="31" name="Picture 30">
            <a:extLst>
              <a:ext uri="{FF2B5EF4-FFF2-40B4-BE49-F238E27FC236}">
                <a16:creationId xmlns:a16="http://schemas.microsoft.com/office/drawing/2014/main" id="{656BF52A-9A40-4A18-951F-A24B377E83D1}"/>
              </a:ext>
            </a:extLst>
          </p:cNvPr>
          <p:cNvPicPr>
            <a:picLocks noChangeAspect="1"/>
          </p:cNvPicPr>
          <p:nvPr/>
        </p:nvPicPr>
        <p:blipFill>
          <a:blip r:embed="rId16"/>
          <a:stretch>
            <a:fillRect/>
          </a:stretch>
        </p:blipFill>
        <p:spPr>
          <a:xfrm>
            <a:off x="5935317" y="1222735"/>
            <a:ext cx="3010320" cy="885949"/>
          </a:xfrm>
          <a:prstGeom prst="rect">
            <a:avLst/>
          </a:prstGeom>
        </p:spPr>
      </p:pic>
    </p:spTree>
    <p:extLst>
      <p:ext uri="{BB962C8B-B14F-4D97-AF65-F5344CB8AC3E}">
        <p14:creationId xmlns:p14="http://schemas.microsoft.com/office/powerpoint/2010/main" val="13910665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466751" y="130171"/>
            <a:ext cx="2109232" cy="461665"/>
          </a:xfrm>
          <a:prstGeom prst="rect">
            <a:avLst/>
          </a:prstGeom>
        </p:spPr>
        <p:txBody>
          <a:bodyPr wrap="none">
            <a:spAutoFit/>
          </a:bodyPr>
          <a:lstStyle/>
          <a:p>
            <a:r>
              <a:rPr lang="en-US" sz="2400" b="1" u="sng">
                <a:solidFill>
                  <a:srgbClr val="00B050"/>
                </a:solidFill>
              </a:rPr>
              <a:t>Library: numpy</a:t>
            </a:r>
          </a:p>
        </p:txBody>
      </p:sp>
      <p:sp>
        <p:nvSpPr>
          <p:cNvPr id="4" name="TextBox 3">
            <a:extLst>
              <a:ext uri="{FF2B5EF4-FFF2-40B4-BE49-F238E27FC236}">
                <a16:creationId xmlns:a16="http://schemas.microsoft.com/office/drawing/2014/main" id="{1F62766F-5DD0-4A16-B412-AB8E10FE3C0F}"/>
              </a:ext>
            </a:extLst>
          </p:cNvPr>
          <p:cNvSpPr txBox="1"/>
          <p:nvPr/>
        </p:nvSpPr>
        <p:spPr>
          <a:xfrm>
            <a:off x="173236" y="1191312"/>
            <a:ext cx="11266289" cy="738664"/>
          </a:xfrm>
          <a:prstGeom prst="rect">
            <a:avLst/>
          </a:prstGeom>
          <a:noFill/>
        </p:spPr>
        <p:txBody>
          <a:bodyPr wrap="square" rtlCol="0">
            <a:spAutoFit/>
          </a:bodyPr>
          <a:lstStyle/>
          <a:p>
            <a:r>
              <a:rPr lang="en-US" sz="1400"/>
              <a:t>Here’s some general information on arrays, and their associated methods.  I guess arrays are a class in numpy.  Apparently they are less memory intensive than Python lists.  It seems that the elements of a numpy array are all stored contiguously, whereas the elements of a list are stored in spots scattered throughout memory.  </a:t>
            </a:r>
          </a:p>
        </p:txBody>
      </p:sp>
      <mc:AlternateContent xmlns:mc="http://schemas.openxmlformats.org/markup-compatibility/2006" xmlns:p14="http://schemas.microsoft.com/office/powerpoint/2010/main">
        <mc:Choice Requires="p14">
          <p:contentPart p14:bwMode="auto" r:id="rId3">
            <p14:nvContentPartPr>
              <p14:cNvPr id="5" name="Ink 4">
                <a:extLst>
                  <a:ext uri="{FF2B5EF4-FFF2-40B4-BE49-F238E27FC236}">
                    <a16:creationId xmlns:a16="http://schemas.microsoft.com/office/drawing/2014/main" id="{AAE800B1-5C0C-4EE8-8658-AA82D2A08CFF}"/>
                  </a:ext>
                </a:extLst>
              </p14:cNvPr>
              <p14:cNvContentPartPr/>
              <p14:nvPr/>
            </p14:nvContentPartPr>
            <p14:xfrm>
              <a:off x="-282439" y="1915074"/>
              <a:ext cx="360" cy="360"/>
            </p14:xfrm>
          </p:contentPart>
        </mc:Choice>
        <mc:Fallback xmlns="">
          <p:pic>
            <p:nvPicPr>
              <p:cNvPr id="5" name="Ink 4">
                <a:extLst>
                  <a:ext uri="{FF2B5EF4-FFF2-40B4-BE49-F238E27FC236}">
                    <a16:creationId xmlns:a16="http://schemas.microsoft.com/office/drawing/2014/main" id="{AAE800B1-5C0C-4EE8-8658-AA82D2A08CFF}"/>
                  </a:ext>
                </a:extLst>
              </p:cNvPr>
              <p:cNvPicPr/>
              <p:nvPr/>
            </p:nvPicPr>
            <p:blipFill>
              <a:blip r:embed="rId4"/>
              <a:stretch>
                <a:fillRect/>
              </a:stretch>
            </p:blipFill>
            <p:spPr>
              <a:xfrm>
                <a:off x="-291439" y="1906074"/>
                <a:ext cx="18000" cy="18000"/>
              </a:xfrm>
              <a:prstGeom prst="rect">
                <a:avLst/>
              </a:prstGeom>
            </p:spPr>
          </p:pic>
        </mc:Fallback>
      </mc:AlternateContent>
      <p:sp>
        <p:nvSpPr>
          <p:cNvPr id="8" name="TextBox 7">
            <a:extLst>
              <a:ext uri="{FF2B5EF4-FFF2-40B4-BE49-F238E27FC236}">
                <a16:creationId xmlns:a16="http://schemas.microsoft.com/office/drawing/2014/main" id="{B2DFCE1B-57D9-4927-B562-AC40F29258A3}"/>
              </a:ext>
            </a:extLst>
          </p:cNvPr>
          <p:cNvSpPr txBox="1"/>
          <p:nvPr/>
        </p:nvSpPr>
        <p:spPr>
          <a:xfrm>
            <a:off x="173237" y="2024541"/>
            <a:ext cx="11675864" cy="1384995"/>
          </a:xfrm>
          <a:prstGeom prst="rect">
            <a:avLst/>
          </a:prstGeom>
          <a:noFill/>
        </p:spPr>
        <p:txBody>
          <a:bodyPr wrap="square">
            <a:spAutoFit/>
          </a:bodyPr>
          <a:lstStyle/>
          <a:p>
            <a:r>
              <a:rPr lang="en-US" sz="1400">
                <a:solidFill>
                  <a:srgbClr val="0070C0"/>
                </a:solidFill>
              </a:rPr>
              <a:t>numpy.array([List1, List2, …, ListM], dtype = ?)	returns an M by N matrix (or array).  It seems you will need to set dtype = ‘float32’, or ‘float64’, etc.  					Otherwise, if you leave off that argument, it seems to store the #’s in some inaccurate form, like int or</a:t>
            </a:r>
          </a:p>
          <a:p>
            <a:r>
              <a:rPr lang="en-US" sz="1400">
                <a:solidFill>
                  <a:srgbClr val="0070C0"/>
                </a:solidFill>
              </a:rPr>
              <a:t>				something.  The lists can be tuples too, actually.  Note that if the array has different data types in it, like </a:t>
            </a:r>
          </a:p>
          <a:p>
            <a:r>
              <a:rPr lang="en-US" sz="1400">
                <a:solidFill>
                  <a:srgbClr val="0070C0"/>
                </a:solidFill>
              </a:rPr>
              <a:t>				strings and integers, it will generally convert all to strings.  Somehow, having everything stored as a single </a:t>
            </a:r>
          </a:p>
          <a:p>
            <a:r>
              <a:rPr lang="en-US" sz="1400">
                <a:solidFill>
                  <a:srgbClr val="0070C0"/>
                </a:solidFill>
              </a:rPr>
              <a:t>				type, makes calculations faster.  </a:t>
            </a:r>
          </a:p>
          <a:p>
            <a:r>
              <a:rPr lang="en-US" sz="1400">
                <a:solidFill>
                  <a:srgbClr val="0070C0"/>
                </a:solidFill>
              </a:rPr>
              <a:t>numpy.array(dataframe)			can cast pandas dataframes as arrays.  It will leave off the column headings.</a:t>
            </a:r>
          </a:p>
        </p:txBody>
      </p:sp>
      <p:sp>
        <p:nvSpPr>
          <p:cNvPr id="6" name="TextBox 5">
            <a:extLst>
              <a:ext uri="{FF2B5EF4-FFF2-40B4-BE49-F238E27FC236}">
                <a16:creationId xmlns:a16="http://schemas.microsoft.com/office/drawing/2014/main" id="{491265FF-7827-E14D-DEC8-DB45C009FAD6}"/>
              </a:ext>
            </a:extLst>
          </p:cNvPr>
          <p:cNvSpPr txBox="1"/>
          <p:nvPr/>
        </p:nvSpPr>
        <p:spPr>
          <a:xfrm>
            <a:off x="173236" y="868147"/>
            <a:ext cx="2760407" cy="369332"/>
          </a:xfrm>
          <a:prstGeom prst="rect">
            <a:avLst/>
          </a:prstGeom>
          <a:noFill/>
        </p:spPr>
        <p:txBody>
          <a:bodyPr wrap="square">
            <a:spAutoFit/>
          </a:bodyPr>
          <a:lstStyle/>
          <a:p>
            <a:r>
              <a:rPr lang="en-US" sz="1800" b="1"/>
              <a:t>Creating Arrays</a:t>
            </a:r>
          </a:p>
        </p:txBody>
      </p:sp>
      <p:sp>
        <p:nvSpPr>
          <p:cNvPr id="2" name="TextBox 1">
            <a:extLst>
              <a:ext uri="{FF2B5EF4-FFF2-40B4-BE49-F238E27FC236}">
                <a16:creationId xmlns:a16="http://schemas.microsoft.com/office/drawing/2014/main" id="{617D27F5-A020-77CA-5236-FEAC571D0924}"/>
              </a:ext>
            </a:extLst>
          </p:cNvPr>
          <p:cNvSpPr txBox="1"/>
          <p:nvPr/>
        </p:nvSpPr>
        <p:spPr>
          <a:xfrm>
            <a:off x="173235" y="3523618"/>
            <a:ext cx="11609189" cy="2246769"/>
          </a:xfrm>
          <a:prstGeom prst="rect">
            <a:avLst/>
          </a:prstGeom>
          <a:noFill/>
        </p:spPr>
        <p:txBody>
          <a:bodyPr wrap="square" rtlCol="0">
            <a:spAutoFit/>
          </a:bodyPr>
          <a:lstStyle/>
          <a:p>
            <a:r>
              <a:rPr lang="en-US" sz="1400"/>
              <a:t>numpy.arange(n)			creates an array of size n, consisting of numbers 0 through n-1. </a:t>
            </a:r>
          </a:p>
          <a:p>
            <a:r>
              <a:rPr lang="en-US" sz="1400"/>
              <a:t>numpy.arange(a,b,c)			creates an array going from a to b, in steps of c.  Works kind of like numpy.linspace(a,b,c). </a:t>
            </a:r>
          </a:p>
          <a:p>
            <a:r>
              <a:rPr lang="en-US" sz="1400"/>
              <a:t>numpy.linspace(a,b,N)			creates an array of N numbers evenly spaced between a and b, including a and b.  </a:t>
            </a:r>
          </a:p>
          <a:p>
            <a:r>
              <a:rPr lang="en-US" sz="1400"/>
              <a:t>				so numpy.linspace(0,10,11) = [0,1,2,3,4,5,6,7,8,9,10]</a:t>
            </a:r>
          </a:p>
          <a:p>
            <a:r>
              <a:rPr lang="en-US" sz="1400"/>
              <a:t>numpy.zeros(shape)			creates an array of specified shape [this is a tuple, like (3,4)] with all zero elements.</a:t>
            </a:r>
          </a:p>
          <a:p>
            <a:r>
              <a:rPr lang="en-US" sz="1400"/>
              <a:t>numpy.ones(shape)			creates an array of specified shape [this is a tuple, like (3,4)] with all 1 elements.</a:t>
            </a:r>
          </a:p>
          <a:p>
            <a:r>
              <a:rPr lang="en-US" sz="1400"/>
              <a:t>numpy.ones_like(M)			returns an array of ones in the shape of the array M.  There is optional argument dtype = bool, etc., for</a:t>
            </a:r>
          </a:p>
          <a:p>
            <a:r>
              <a:rPr lang="en-US" sz="1400"/>
              <a:t>				formatting the datatype of the 1’s.  </a:t>
            </a:r>
          </a:p>
          <a:p>
            <a:r>
              <a:rPr lang="en-US" sz="1400"/>
              <a:t>numpy.triu(M)			returns upper triangular part of M (diagonal included); below diagonal replaced with zeros</a:t>
            </a:r>
          </a:p>
          <a:p>
            <a:r>
              <a:rPr lang="en-US" sz="1400"/>
              <a:t>numpy.tril(M)			returns lower triangular part of M (diagonal included); above diagonal replaced with zeros</a:t>
            </a:r>
          </a:p>
        </p:txBody>
      </p:sp>
      <p:pic>
        <p:nvPicPr>
          <p:cNvPr id="9" name="Picture 8">
            <a:extLst>
              <a:ext uri="{FF2B5EF4-FFF2-40B4-BE49-F238E27FC236}">
                <a16:creationId xmlns:a16="http://schemas.microsoft.com/office/drawing/2014/main" id="{6556A445-EE93-99B4-1AEB-189C1C660444}"/>
              </a:ext>
            </a:extLst>
          </p:cNvPr>
          <p:cNvPicPr>
            <a:picLocks noChangeAspect="1"/>
          </p:cNvPicPr>
          <p:nvPr/>
        </p:nvPicPr>
        <p:blipFill>
          <a:blip r:embed="rId5"/>
          <a:stretch>
            <a:fillRect/>
          </a:stretch>
        </p:blipFill>
        <p:spPr>
          <a:xfrm>
            <a:off x="3868284" y="5949380"/>
            <a:ext cx="5772956" cy="438211"/>
          </a:xfrm>
          <a:prstGeom prst="rect">
            <a:avLst/>
          </a:prstGeom>
        </p:spPr>
      </p:pic>
    </p:spTree>
    <p:extLst>
      <p:ext uri="{BB962C8B-B14F-4D97-AF65-F5344CB8AC3E}">
        <p14:creationId xmlns:p14="http://schemas.microsoft.com/office/powerpoint/2010/main" val="22824406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466751" y="81533"/>
            <a:ext cx="2109232" cy="461665"/>
          </a:xfrm>
          <a:prstGeom prst="rect">
            <a:avLst/>
          </a:prstGeom>
        </p:spPr>
        <p:txBody>
          <a:bodyPr wrap="none">
            <a:spAutoFit/>
          </a:bodyPr>
          <a:lstStyle/>
          <a:p>
            <a:r>
              <a:rPr lang="en-US" sz="2400" b="1" u="sng">
                <a:solidFill>
                  <a:srgbClr val="00B050"/>
                </a:solidFill>
              </a:rPr>
              <a:t>Library: numpy</a:t>
            </a:r>
          </a:p>
        </p:txBody>
      </p:sp>
      <p:sp>
        <p:nvSpPr>
          <p:cNvPr id="4" name="TextBox 3">
            <a:extLst>
              <a:ext uri="{FF2B5EF4-FFF2-40B4-BE49-F238E27FC236}">
                <a16:creationId xmlns:a16="http://schemas.microsoft.com/office/drawing/2014/main" id="{1F62766F-5DD0-4A16-B412-AB8E10FE3C0F}"/>
              </a:ext>
            </a:extLst>
          </p:cNvPr>
          <p:cNvSpPr txBox="1"/>
          <p:nvPr/>
        </p:nvSpPr>
        <p:spPr>
          <a:xfrm>
            <a:off x="359471" y="1184848"/>
            <a:ext cx="3127246" cy="307777"/>
          </a:xfrm>
          <a:prstGeom prst="rect">
            <a:avLst/>
          </a:prstGeom>
          <a:noFill/>
        </p:spPr>
        <p:txBody>
          <a:bodyPr wrap="square" rtlCol="0">
            <a:spAutoFit/>
          </a:bodyPr>
          <a:lstStyle/>
          <a:p>
            <a:r>
              <a:rPr lang="en-US" sz="1400"/>
              <a:t>Some examples of split function.</a:t>
            </a:r>
          </a:p>
        </p:txBody>
      </p:sp>
      <p:pic>
        <p:nvPicPr>
          <p:cNvPr id="2" name="Picture 1">
            <a:extLst>
              <a:ext uri="{FF2B5EF4-FFF2-40B4-BE49-F238E27FC236}">
                <a16:creationId xmlns:a16="http://schemas.microsoft.com/office/drawing/2014/main" id="{82905024-DDC7-8466-5591-42BD4583B65D}"/>
              </a:ext>
            </a:extLst>
          </p:cNvPr>
          <p:cNvPicPr>
            <a:picLocks noChangeAspect="1"/>
          </p:cNvPicPr>
          <p:nvPr/>
        </p:nvPicPr>
        <p:blipFill>
          <a:blip r:embed="rId2"/>
          <a:stretch>
            <a:fillRect/>
          </a:stretch>
        </p:blipFill>
        <p:spPr>
          <a:xfrm>
            <a:off x="466673" y="1690849"/>
            <a:ext cx="2968881" cy="1406312"/>
          </a:xfrm>
          <a:prstGeom prst="rect">
            <a:avLst/>
          </a:prstGeom>
        </p:spPr>
      </p:pic>
      <mc:AlternateContent xmlns:mc="http://schemas.openxmlformats.org/markup-compatibility/2006" xmlns:p14="http://schemas.microsoft.com/office/powerpoint/2010/main">
        <mc:Choice Requires="p14">
          <p:contentPart p14:bwMode="auto" r:id="rId3">
            <p14:nvContentPartPr>
              <p14:cNvPr id="6" name="Ink 5">
                <a:extLst>
                  <a:ext uri="{FF2B5EF4-FFF2-40B4-BE49-F238E27FC236}">
                    <a16:creationId xmlns:a16="http://schemas.microsoft.com/office/drawing/2014/main" id="{BAB6F0B0-4D43-801B-1FEB-F551EA7B33A3}"/>
                  </a:ext>
                </a:extLst>
              </p14:cNvPr>
              <p14:cNvContentPartPr/>
              <p14:nvPr/>
            </p14:nvContentPartPr>
            <p14:xfrm>
              <a:off x="4021095" y="2320428"/>
              <a:ext cx="882720" cy="313920"/>
            </p14:xfrm>
          </p:contentPart>
        </mc:Choice>
        <mc:Fallback xmlns="">
          <p:pic>
            <p:nvPicPr>
              <p:cNvPr id="6" name="Ink 5">
                <a:extLst>
                  <a:ext uri="{FF2B5EF4-FFF2-40B4-BE49-F238E27FC236}">
                    <a16:creationId xmlns:a16="http://schemas.microsoft.com/office/drawing/2014/main" id="{BAB6F0B0-4D43-801B-1FEB-F551EA7B33A3}"/>
                  </a:ext>
                </a:extLst>
              </p:cNvPr>
              <p:cNvPicPr/>
              <p:nvPr/>
            </p:nvPicPr>
            <p:blipFill>
              <a:blip r:embed="rId4"/>
              <a:stretch>
                <a:fillRect/>
              </a:stretch>
            </p:blipFill>
            <p:spPr>
              <a:xfrm>
                <a:off x="4012455" y="2311788"/>
                <a:ext cx="900360" cy="331560"/>
              </a:xfrm>
              <a:prstGeom prst="rect">
                <a:avLst/>
              </a:prstGeom>
            </p:spPr>
          </p:pic>
        </mc:Fallback>
      </mc:AlternateContent>
      <p:pic>
        <p:nvPicPr>
          <p:cNvPr id="7" name="Picture 6">
            <a:extLst>
              <a:ext uri="{FF2B5EF4-FFF2-40B4-BE49-F238E27FC236}">
                <a16:creationId xmlns:a16="http://schemas.microsoft.com/office/drawing/2014/main" id="{636FE752-AAD8-57C5-BC5D-CB2DDAD53420}"/>
              </a:ext>
            </a:extLst>
          </p:cNvPr>
          <p:cNvPicPr>
            <a:picLocks noChangeAspect="1"/>
          </p:cNvPicPr>
          <p:nvPr/>
        </p:nvPicPr>
        <p:blipFill>
          <a:blip r:embed="rId5"/>
          <a:stretch>
            <a:fillRect/>
          </a:stretch>
        </p:blipFill>
        <p:spPr>
          <a:xfrm>
            <a:off x="5733459" y="1982781"/>
            <a:ext cx="2278577" cy="1303133"/>
          </a:xfrm>
          <a:prstGeom prst="rect">
            <a:avLst/>
          </a:prstGeom>
        </p:spPr>
      </p:pic>
    </p:spTree>
    <p:extLst>
      <p:ext uri="{BB962C8B-B14F-4D97-AF65-F5344CB8AC3E}">
        <p14:creationId xmlns:p14="http://schemas.microsoft.com/office/powerpoint/2010/main" val="28991672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466751" y="130171"/>
            <a:ext cx="2109232" cy="461665"/>
          </a:xfrm>
          <a:prstGeom prst="rect">
            <a:avLst/>
          </a:prstGeom>
        </p:spPr>
        <p:txBody>
          <a:bodyPr wrap="none">
            <a:spAutoFit/>
          </a:bodyPr>
          <a:lstStyle/>
          <a:p>
            <a:r>
              <a:rPr lang="en-US" sz="2400" b="1" u="sng">
                <a:solidFill>
                  <a:srgbClr val="00B050"/>
                </a:solidFill>
              </a:rPr>
              <a:t>Library: numpy</a:t>
            </a:r>
          </a:p>
        </p:txBody>
      </p:sp>
      <p:sp>
        <p:nvSpPr>
          <p:cNvPr id="4" name="TextBox 3">
            <a:extLst>
              <a:ext uri="{FF2B5EF4-FFF2-40B4-BE49-F238E27FC236}">
                <a16:creationId xmlns:a16="http://schemas.microsoft.com/office/drawing/2014/main" id="{1F62766F-5DD0-4A16-B412-AB8E10FE3C0F}"/>
              </a:ext>
            </a:extLst>
          </p:cNvPr>
          <p:cNvSpPr txBox="1"/>
          <p:nvPr/>
        </p:nvSpPr>
        <p:spPr>
          <a:xfrm>
            <a:off x="252527" y="1351947"/>
            <a:ext cx="3100905" cy="307777"/>
          </a:xfrm>
          <a:prstGeom prst="rect">
            <a:avLst/>
          </a:prstGeom>
          <a:noFill/>
        </p:spPr>
        <p:txBody>
          <a:bodyPr wrap="square" rtlCol="0">
            <a:spAutoFit/>
          </a:bodyPr>
          <a:lstStyle/>
          <a:p>
            <a:r>
              <a:rPr lang="en-US" sz="1400"/>
              <a:t>Here’s some ways to slice an array,</a:t>
            </a:r>
          </a:p>
        </p:txBody>
      </p:sp>
      <p:sp>
        <p:nvSpPr>
          <p:cNvPr id="7" name="TextBox 6">
            <a:extLst>
              <a:ext uri="{FF2B5EF4-FFF2-40B4-BE49-F238E27FC236}">
                <a16:creationId xmlns:a16="http://schemas.microsoft.com/office/drawing/2014/main" id="{47E70A9F-1B6D-D701-6962-DCC2ED1AC675}"/>
              </a:ext>
            </a:extLst>
          </p:cNvPr>
          <p:cNvSpPr txBox="1"/>
          <p:nvPr/>
        </p:nvSpPr>
        <p:spPr>
          <a:xfrm>
            <a:off x="252527" y="1851038"/>
            <a:ext cx="11157268" cy="2462213"/>
          </a:xfrm>
          <a:prstGeom prst="rect">
            <a:avLst/>
          </a:prstGeom>
          <a:noFill/>
        </p:spPr>
        <p:txBody>
          <a:bodyPr wrap="square">
            <a:spAutoFit/>
          </a:bodyPr>
          <a:lstStyle/>
          <a:p>
            <a:r>
              <a:rPr lang="en-US" sz="1400"/>
              <a:t>array[2][3]				returns element from row 2, column 3.  Can also use negative indexing array[2][-3] will give you</a:t>
            </a:r>
          </a:p>
          <a:p>
            <a:r>
              <a:rPr lang="en-US" sz="1400"/>
              <a:t>				third row, fourth from the end.  </a:t>
            </a:r>
          </a:p>
          <a:p>
            <a:r>
              <a:rPr lang="en-US" sz="1400"/>
              <a:t>array[2,3]				does that too.  Can also use negative indexing.  </a:t>
            </a:r>
          </a:p>
          <a:p>
            <a:r>
              <a:rPr lang="en-US" sz="1400"/>
              <a:t>array[2,:]				will for instance copy the array row 2 (starts at 0).</a:t>
            </a:r>
          </a:p>
          <a:p>
            <a:r>
              <a:rPr lang="en-US" sz="1400"/>
              <a:t>array[a:b]				copies rows a through b-1.</a:t>
            </a:r>
          </a:p>
          <a:p>
            <a:r>
              <a:rPr lang="en-US" sz="1400"/>
              <a:t>array[-1,0:2]				for instance, this would return the last row, elements 0 and 1.</a:t>
            </a:r>
          </a:p>
          <a:p>
            <a:r>
              <a:rPr lang="en-US" sz="1400"/>
              <a:t>array[:,1]				this will return the second element of all the rows.  </a:t>
            </a:r>
          </a:p>
          <a:p>
            <a:r>
              <a:rPr lang="en-US" sz="1400"/>
              <a:t>array[a:b,c:d]			will return elements in rows a through b, columns c through d.  And for instance,  array[1:6:2][3] =</a:t>
            </a:r>
          </a:p>
          <a:p>
            <a:r>
              <a:rPr lang="en-US" sz="1400"/>
              <a:t>				array[1:6:2,3], etc.  Uses same notation as for strings, lists.  </a:t>
            </a:r>
          </a:p>
          <a:p>
            <a:r>
              <a:rPr lang="en-US" sz="1400"/>
              <a:t>array[[1,3,5]]			will return an array consisting of the rows 1, 3, 5.</a:t>
            </a:r>
          </a:p>
          <a:p>
            <a:r>
              <a:rPr lang="en-US" sz="1400"/>
              <a:t>array[[1,2],[3,4]]			will return element at index [1,2], and at [3,4], evidently.</a:t>
            </a:r>
          </a:p>
        </p:txBody>
      </p:sp>
      <p:sp>
        <p:nvSpPr>
          <p:cNvPr id="8" name="TextBox 7">
            <a:extLst>
              <a:ext uri="{FF2B5EF4-FFF2-40B4-BE49-F238E27FC236}">
                <a16:creationId xmlns:a16="http://schemas.microsoft.com/office/drawing/2014/main" id="{7685F8C5-8AFF-A47D-7243-943CA7B7DFEE}"/>
              </a:ext>
            </a:extLst>
          </p:cNvPr>
          <p:cNvSpPr txBox="1"/>
          <p:nvPr/>
        </p:nvSpPr>
        <p:spPr>
          <a:xfrm>
            <a:off x="252527" y="1071624"/>
            <a:ext cx="1700981" cy="369332"/>
          </a:xfrm>
          <a:prstGeom prst="rect">
            <a:avLst/>
          </a:prstGeom>
          <a:noFill/>
        </p:spPr>
        <p:txBody>
          <a:bodyPr wrap="square">
            <a:spAutoFit/>
          </a:bodyPr>
          <a:lstStyle/>
          <a:p>
            <a:r>
              <a:rPr lang="en-US" sz="1800" b="1"/>
              <a:t>Slicing Arrays</a:t>
            </a:r>
          </a:p>
        </p:txBody>
      </p:sp>
      <p:sp>
        <p:nvSpPr>
          <p:cNvPr id="2" name="TextBox 1">
            <a:extLst>
              <a:ext uri="{FF2B5EF4-FFF2-40B4-BE49-F238E27FC236}">
                <a16:creationId xmlns:a16="http://schemas.microsoft.com/office/drawing/2014/main" id="{6A064BE1-16E3-F1C2-1F17-562FAC8EB390}"/>
              </a:ext>
            </a:extLst>
          </p:cNvPr>
          <p:cNvSpPr txBox="1"/>
          <p:nvPr/>
        </p:nvSpPr>
        <p:spPr>
          <a:xfrm>
            <a:off x="428018" y="5019472"/>
            <a:ext cx="4250986" cy="830997"/>
          </a:xfrm>
          <a:prstGeom prst="rect">
            <a:avLst/>
          </a:prstGeom>
          <a:solidFill>
            <a:srgbClr val="CCFFCC"/>
          </a:solidFill>
        </p:spPr>
        <p:txBody>
          <a:bodyPr wrap="square" rtlCol="0">
            <a:spAutoFit/>
          </a:bodyPr>
          <a:lstStyle/>
          <a:p>
            <a:r>
              <a:rPr lang="en-US" sz="1600"/>
              <a:t>Note A[:] just copies the entire A.  So A[:][a:b] will rows a through b-1 of A.  This is not the same as A[:,a:b], which is columns a through b-1 of A.</a:t>
            </a:r>
          </a:p>
        </p:txBody>
      </p:sp>
    </p:spTree>
    <p:extLst>
      <p:ext uri="{BB962C8B-B14F-4D97-AF65-F5344CB8AC3E}">
        <p14:creationId xmlns:p14="http://schemas.microsoft.com/office/powerpoint/2010/main" val="13573094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2CF7FCE-E729-5B82-A88E-365DFCBBDEFC}"/>
              </a:ext>
            </a:extLst>
          </p:cNvPr>
          <p:cNvSpPr txBox="1"/>
          <p:nvPr/>
        </p:nvSpPr>
        <p:spPr>
          <a:xfrm>
            <a:off x="319762" y="1045763"/>
            <a:ext cx="11332670" cy="1692771"/>
          </a:xfrm>
          <a:prstGeom prst="rect">
            <a:avLst/>
          </a:prstGeom>
          <a:noFill/>
        </p:spPr>
        <p:txBody>
          <a:bodyPr wrap="square" rtlCol="0">
            <a:spAutoFit/>
          </a:bodyPr>
          <a:lstStyle/>
          <a:p>
            <a:r>
              <a:rPr lang="en-US" sz="1400"/>
              <a:t>Here’s something else, we can make comparison statements between two equal sized arrays A and B (although A or B could be a scalar, as above), like below.  And numpy will return an array (called a </a:t>
            </a:r>
            <a:r>
              <a:rPr lang="en-US" sz="1400" i="1"/>
              <a:t>mask</a:t>
            </a:r>
            <a:r>
              <a:rPr lang="en-US" sz="1400"/>
              <a:t>) of Booleans, mask = [True, True, False, True, False, …], where mask[i] is Boolean value of the comparison between A[i] and B[i]. </a:t>
            </a:r>
          </a:p>
          <a:p>
            <a:endParaRPr lang="en-US" sz="1400"/>
          </a:p>
          <a:p>
            <a:r>
              <a:rPr lang="en-US" sz="1600"/>
              <a:t>A &gt; B</a:t>
            </a:r>
          </a:p>
          <a:p>
            <a:r>
              <a:rPr lang="en-US" sz="1600"/>
              <a:t>A &lt;= B</a:t>
            </a:r>
          </a:p>
          <a:p>
            <a:r>
              <a:rPr lang="en-US" sz="1600"/>
              <a:t>A != B</a:t>
            </a:r>
          </a:p>
        </p:txBody>
      </p:sp>
      <p:pic>
        <p:nvPicPr>
          <p:cNvPr id="3" name="Picture 2">
            <a:extLst>
              <a:ext uri="{FF2B5EF4-FFF2-40B4-BE49-F238E27FC236}">
                <a16:creationId xmlns:a16="http://schemas.microsoft.com/office/drawing/2014/main" id="{E85E8EC0-AFE4-F4DC-A5B8-436186E35AE4}"/>
              </a:ext>
            </a:extLst>
          </p:cNvPr>
          <p:cNvPicPr>
            <a:picLocks noChangeAspect="1"/>
          </p:cNvPicPr>
          <p:nvPr/>
        </p:nvPicPr>
        <p:blipFill>
          <a:blip r:embed="rId2"/>
          <a:stretch>
            <a:fillRect/>
          </a:stretch>
        </p:blipFill>
        <p:spPr>
          <a:xfrm>
            <a:off x="2845894" y="1865800"/>
            <a:ext cx="2339543" cy="990686"/>
          </a:xfrm>
          <a:prstGeom prst="rect">
            <a:avLst/>
          </a:prstGeom>
        </p:spPr>
      </p:pic>
      <p:sp>
        <p:nvSpPr>
          <p:cNvPr id="4" name="TextBox 3">
            <a:extLst>
              <a:ext uri="{FF2B5EF4-FFF2-40B4-BE49-F238E27FC236}">
                <a16:creationId xmlns:a16="http://schemas.microsoft.com/office/drawing/2014/main" id="{66936576-156A-07E6-44D7-D6675F5D76A2}"/>
              </a:ext>
            </a:extLst>
          </p:cNvPr>
          <p:cNvSpPr txBox="1"/>
          <p:nvPr/>
        </p:nvSpPr>
        <p:spPr>
          <a:xfrm>
            <a:off x="319762" y="3633749"/>
            <a:ext cx="9571490" cy="738664"/>
          </a:xfrm>
          <a:prstGeom prst="rect">
            <a:avLst/>
          </a:prstGeom>
          <a:noFill/>
        </p:spPr>
        <p:txBody>
          <a:bodyPr wrap="square" rtlCol="0">
            <a:spAutoFit/>
          </a:bodyPr>
          <a:lstStyle/>
          <a:p>
            <a:r>
              <a:rPr lang="en-US" sz="1400"/>
              <a:t>numpy.logical_and(comp1, comp2)		returns array of Booleans corresponding to truth value of comp1 and comp2</a:t>
            </a:r>
          </a:p>
          <a:p>
            <a:r>
              <a:rPr lang="en-US" sz="1400"/>
              <a:t>numpy.logical_or(comp1, comp2)		returns array of Booleans corresponding to truth value of comp1 or comp2</a:t>
            </a:r>
          </a:p>
          <a:p>
            <a:r>
              <a:rPr lang="en-US" sz="1400"/>
              <a:t>numpy.logical_not(comp)		returns array of Booleans corresponding to truth values of not comp.</a:t>
            </a:r>
          </a:p>
        </p:txBody>
      </p:sp>
      <p:sp>
        <p:nvSpPr>
          <p:cNvPr id="5" name="TextBox 4">
            <a:extLst>
              <a:ext uri="{FF2B5EF4-FFF2-40B4-BE49-F238E27FC236}">
                <a16:creationId xmlns:a16="http://schemas.microsoft.com/office/drawing/2014/main" id="{4EBA878B-AA40-4C9B-BF4D-89AC33259DBF}"/>
              </a:ext>
            </a:extLst>
          </p:cNvPr>
          <p:cNvSpPr txBox="1"/>
          <p:nvPr/>
        </p:nvSpPr>
        <p:spPr>
          <a:xfrm>
            <a:off x="319762" y="3281143"/>
            <a:ext cx="7067567" cy="307777"/>
          </a:xfrm>
          <a:prstGeom prst="rect">
            <a:avLst/>
          </a:prstGeom>
          <a:noFill/>
        </p:spPr>
        <p:txBody>
          <a:bodyPr wrap="square" rtlCol="0">
            <a:spAutoFit/>
          </a:bodyPr>
          <a:lstStyle/>
          <a:p>
            <a:r>
              <a:rPr lang="en-US" sz="1400"/>
              <a:t>If want to do multiple comparisons, then need numpy’s logical operator functions,</a:t>
            </a:r>
            <a:endParaRPr lang="en-US" sz="1600"/>
          </a:p>
        </p:txBody>
      </p:sp>
      <p:pic>
        <p:nvPicPr>
          <p:cNvPr id="6" name="Picture 5">
            <a:extLst>
              <a:ext uri="{FF2B5EF4-FFF2-40B4-BE49-F238E27FC236}">
                <a16:creationId xmlns:a16="http://schemas.microsoft.com/office/drawing/2014/main" id="{445FACE8-3D8D-73E2-984E-53FF94F57428}"/>
              </a:ext>
            </a:extLst>
          </p:cNvPr>
          <p:cNvPicPr>
            <a:picLocks noChangeAspect="1"/>
          </p:cNvPicPr>
          <p:nvPr/>
        </p:nvPicPr>
        <p:blipFill>
          <a:blip r:embed="rId3"/>
          <a:stretch>
            <a:fillRect/>
          </a:stretch>
        </p:blipFill>
        <p:spPr>
          <a:xfrm>
            <a:off x="6827960" y="4516358"/>
            <a:ext cx="3191561" cy="446236"/>
          </a:xfrm>
          <a:prstGeom prst="rect">
            <a:avLst/>
          </a:prstGeom>
        </p:spPr>
      </p:pic>
      <p:pic>
        <p:nvPicPr>
          <p:cNvPr id="7" name="Picture 6">
            <a:extLst>
              <a:ext uri="{FF2B5EF4-FFF2-40B4-BE49-F238E27FC236}">
                <a16:creationId xmlns:a16="http://schemas.microsoft.com/office/drawing/2014/main" id="{17AA5F50-65BD-94D2-B6ED-9FAA6F974C95}"/>
              </a:ext>
            </a:extLst>
          </p:cNvPr>
          <p:cNvPicPr>
            <a:picLocks noChangeAspect="1"/>
          </p:cNvPicPr>
          <p:nvPr/>
        </p:nvPicPr>
        <p:blipFill>
          <a:blip r:embed="rId4"/>
          <a:stretch>
            <a:fillRect/>
          </a:stretch>
        </p:blipFill>
        <p:spPr>
          <a:xfrm>
            <a:off x="4038528" y="4516358"/>
            <a:ext cx="2293819" cy="541067"/>
          </a:xfrm>
          <a:prstGeom prst="rect">
            <a:avLst/>
          </a:prstGeom>
        </p:spPr>
      </p:pic>
      <p:sp>
        <p:nvSpPr>
          <p:cNvPr id="9" name="TextBox 8">
            <a:extLst>
              <a:ext uri="{FF2B5EF4-FFF2-40B4-BE49-F238E27FC236}">
                <a16:creationId xmlns:a16="http://schemas.microsoft.com/office/drawing/2014/main" id="{2E8C34EB-99D2-3F53-29B0-E020F5127AED}"/>
              </a:ext>
            </a:extLst>
          </p:cNvPr>
          <p:cNvSpPr txBox="1"/>
          <p:nvPr/>
        </p:nvSpPr>
        <p:spPr>
          <a:xfrm>
            <a:off x="319762" y="716797"/>
            <a:ext cx="2766338" cy="369332"/>
          </a:xfrm>
          <a:prstGeom prst="rect">
            <a:avLst/>
          </a:prstGeom>
          <a:noFill/>
        </p:spPr>
        <p:txBody>
          <a:bodyPr wrap="square">
            <a:spAutoFit/>
          </a:bodyPr>
          <a:lstStyle/>
          <a:p>
            <a:r>
              <a:rPr lang="en-US" sz="1800" b="1"/>
              <a:t>Slicing Arrays with masks</a:t>
            </a:r>
          </a:p>
        </p:txBody>
      </p:sp>
      <p:sp>
        <p:nvSpPr>
          <p:cNvPr id="10" name="Rectangle 9">
            <a:extLst>
              <a:ext uri="{FF2B5EF4-FFF2-40B4-BE49-F238E27FC236}">
                <a16:creationId xmlns:a16="http://schemas.microsoft.com/office/drawing/2014/main" id="{EBCD59FA-4A01-BA92-88D2-E6783EB026AC}"/>
              </a:ext>
            </a:extLst>
          </p:cNvPr>
          <p:cNvSpPr/>
          <p:nvPr/>
        </p:nvSpPr>
        <p:spPr>
          <a:xfrm>
            <a:off x="4466751" y="130171"/>
            <a:ext cx="2109232" cy="461665"/>
          </a:xfrm>
          <a:prstGeom prst="rect">
            <a:avLst/>
          </a:prstGeom>
        </p:spPr>
        <p:txBody>
          <a:bodyPr wrap="none">
            <a:spAutoFit/>
          </a:bodyPr>
          <a:lstStyle/>
          <a:p>
            <a:r>
              <a:rPr lang="en-US" sz="2400" b="1" u="sng">
                <a:solidFill>
                  <a:srgbClr val="00B050"/>
                </a:solidFill>
              </a:rPr>
              <a:t>Library: numpy</a:t>
            </a:r>
          </a:p>
        </p:txBody>
      </p:sp>
      <p:sp>
        <p:nvSpPr>
          <p:cNvPr id="11" name="TextBox 10">
            <a:extLst>
              <a:ext uri="{FF2B5EF4-FFF2-40B4-BE49-F238E27FC236}">
                <a16:creationId xmlns:a16="http://schemas.microsoft.com/office/drawing/2014/main" id="{FF007543-ED5D-F101-EE2B-B3CA6BF5C5F4}"/>
              </a:ext>
            </a:extLst>
          </p:cNvPr>
          <p:cNvSpPr txBox="1"/>
          <p:nvPr/>
        </p:nvSpPr>
        <p:spPr>
          <a:xfrm>
            <a:off x="319762" y="5926940"/>
            <a:ext cx="11332670" cy="338554"/>
          </a:xfrm>
          <a:prstGeom prst="rect">
            <a:avLst/>
          </a:prstGeom>
          <a:noFill/>
        </p:spPr>
        <p:txBody>
          <a:bodyPr wrap="square">
            <a:spAutoFit/>
          </a:bodyPr>
          <a:lstStyle/>
          <a:p>
            <a:r>
              <a:rPr lang="en-US" sz="1600"/>
              <a:t>array[mask]			will return those values of array that correspond to the mask’s True values.  </a:t>
            </a:r>
          </a:p>
        </p:txBody>
      </p:sp>
      <p:sp>
        <p:nvSpPr>
          <p:cNvPr id="12" name="TextBox 11">
            <a:extLst>
              <a:ext uri="{FF2B5EF4-FFF2-40B4-BE49-F238E27FC236}">
                <a16:creationId xmlns:a16="http://schemas.microsoft.com/office/drawing/2014/main" id="{7A9C2133-84C7-F31A-B56E-648388273AAE}"/>
              </a:ext>
            </a:extLst>
          </p:cNvPr>
          <p:cNvSpPr txBox="1"/>
          <p:nvPr/>
        </p:nvSpPr>
        <p:spPr>
          <a:xfrm>
            <a:off x="319760" y="5482001"/>
            <a:ext cx="4865677" cy="307777"/>
          </a:xfrm>
          <a:prstGeom prst="rect">
            <a:avLst/>
          </a:prstGeom>
          <a:noFill/>
        </p:spPr>
        <p:txBody>
          <a:bodyPr wrap="square" rtlCol="0">
            <a:spAutoFit/>
          </a:bodyPr>
          <a:lstStyle/>
          <a:p>
            <a:r>
              <a:rPr lang="en-US" sz="1400"/>
              <a:t>and that brings us to a way to filter arrays using conditions,</a:t>
            </a:r>
          </a:p>
        </p:txBody>
      </p:sp>
    </p:spTree>
    <p:extLst>
      <p:ext uri="{BB962C8B-B14F-4D97-AF65-F5344CB8AC3E}">
        <p14:creationId xmlns:p14="http://schemas.microsoft.com/office/powerpoint/2010/main" val="16276939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466751" y="130171"/>
            <a:ext cx="2109232" cy="461665"/>
          </a:xfrm>
          <a:prstGeom prst="rect">
            <a:avLst/>
          </a:prstGeom>
        </p:spPr>
        <p:txBody>
          <a:bodyPr wrap="none">
            <a:spAutoFit/>
          </a:bodyPr>
          <a:lstStyle/>
          <a:p>
            <a:r>
              <a:rPr lang="en-US" sz="2400" b="1" u="sng">
                <a:solidFill>
                  <a:srgbClr val="00B050"/>
                </a:solidFill>
              </a:rPr>
              <a:t>Library: numpy</a:t>
            </a:r>
          </a:p>
        </p:txBody>
      </p:sp>
      <p:sp>
        <p:nvSpPr>
          <p:cNvPr id="4" name="TextBox 3">
            <a:extLst>
              <a:ext uri="{FF2B5EF4-FFF2-40B4-BE49-F238E27FC236}">
                <a16:creationId xmlns:a16="http://schemas.microsoft.com/office/drawing/2014/main" id="{1F62766F-5DD0-4A16-B412-AB8E10FE3C0F}"/>
              </a:ext>
            </a:extLst>
          </p:cNvPr>
          <p:cNvSpPr txBox="1"/>
          <p:nvPr/>
        </p:nvSpPr>
        <p:spPr>
          <a:xfrm>
            <a:off x="556622" y="1394246"/>
            <a:ext cx="4158751" cy="307777"/>
          </a:xfrm>
          <a:prstGeom prst="rect">
            <a:avLst/>
          </a:prstGeom>
          <a:noFill/>
        </p:spPr>
        <p:txBody>
          <a:bodyPr wrap="square" rtlCol="0">
            <a:spAutoFit/>
          </a:bodyPr>
          <a:lstStyle/>
          <a:p>
            <a:r>
              <a:rPr lang="en-US" sz="1400"/>
              <a:t>Some examples of the stuff on previous page.</a:t>
            </a:r>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AAE800B1-5C0C-4EE8-8658-AA82D2A08CFF}"/>
                  </a:ext>
                </a:extLst>
              </p14:cNvPr>
              <p14:cNvContentPartPr/>
              <p14:nvPr/>
            </p14:nvContentPartPr>
            <p14:xfrm>
              <a:off x="-282439" y="2966708"/>
              <a:ext cx="360" cy="360"/>
            </p14:xfrm>
          </p:contentPart>
        </mc:Choice>
        <mc:Fallback xmlns="">
          <p:pic>
            <p:nvPicPr>
              <p:cNvPr id="5" name="Ink 4">
                <a:extLst>
                  <a:ext uri="{FF2B5EF4-FFF2-40B4-BE49-F238E27FC236}">
                    <a16:creationId xmlns:a16="http://schemas.microsoft.com/office/drawing/2014/main" id="{AAE800B1-5C0C-4EE8-8658-AA82D2A08CFF}"/>
                  </a:ext>
                </a:extLst>
              </p:cNvPr>
              <p:cNvPicPr/>
              <p:nvPr/>
            </p:nvPicPr>
            <p:blipFill>
              <a:blip r:embed="rId3"/>
              <a:stretch>
                <a:fillRect/>
              </a:stretch>
            </p:blipFill>
            <p:spPr>
              <a:xfrm>
                <a:off x="-291439" y="2957708"/>
                <a:ext cx="18000" cy="18000"/>
              </a:xfrm>
              <a:prstGeom prst="rect">
                <a:avLst/>
              </a:prstGeom>
            </p:spPr>
          </p:pic>
        </mc:Fallback>
      </mc:AlternateContent>
      <p:pic>
        <p:nvPicPr>
          <p:cNvPr id="7" name="Picture 6">
            <a:extLst>
              <a:ext uri="{FF2B5EF4-FFF2-40B4-BE49-F238E27FC236}">
                <a16:creationId xmlns:a16="http://schemas.microsoft.com/office/drawing/2014/main" id="{849F5425-84DF-4DBB-AAAD-6DC8C6C5B077}"/>
              </a:ext>
            </a:extLst>
          </p:cNvPr>
          <p:cNvPicPr>
            <a:picLocks noChangeAspect="1"/>
          </p:cNvPicPr>
          <p:nvPr/>
        </p:nvPicPr>
        <p:blipFill>
          <a:blip r:embed="rId4"/>
          <a:stretch>
            <a:fillRect/>
          </a:stretch>
        </p:blipFill>
        <p:spPr>
          <a:xfrm>
            <a:off x="622395" y="3226252"/>
            <a:ext cx="3305636" cy="676369"/>
          </a:xfrm>
          <a:prstGeom prst="rect">
            <a:avLst/>
          </a:prstGeom>
        </p:spPr>
      </p:pic>
      <p:pic>
        <p:nvPicPr>
          <p:cNvPr id="8" name="Picture 7">
            <a:extLst>
              <a:ext uri="{FF2B5EF4-FFF2-40B4-BE49-F238E27FC236}">
                <a16:creationId xmlns:a16="http://schemas.microsoft.com/office/drawing/2014/main" id="{B8A63E98-005F-49D4-953F-18DBDD4985F7}"/>
              </a:ext>
            </a:extLst>
          </p:cNvPr>
          <p:cNvPicPr>
            <a:picLocks noChangeAspect="1"/>
          </p:cNvPicPr>
          <p:nvPr/>
        </p:nvPicPr>
        <p:blipFill>
          <a:blip r:embed="rId5"/>
          <a:stretch>
            <a:fillRect/>
          </a:stretch>
        </p:blipFill>
        <p:spPr>
          <a:xfrm>
            <a:off x="5717300" y="3314656"/>
            <a:ext cx="1038370" cy="866896"/>
          </a:xfrm>
          <a:prstGeom prst="rect">
            <a:avLst/>
          </a:prstGeom>
        </p:spPr>
      </p:pic>
      <mc:AlternateContent xmlns:mc="http://schemas.openxmlformats.org/markup-compatibility/2006" xmlns:p14="http://schemas.microsoft.com/office/powerpoint/2010/main">
        <mc:Choice Requires="p14">
          <p:contentPart p14:bwMode="auto" r:id="rId6">
            <p14:nvContentPartPr>
              <p14:cNvPr id="10" name="Ink 9">
                <a:extLst>
                  <a:ext uri="{FF2B5EF4-FFF2-40B4-BE49-F238E27FC236}">
                    <a16:creationId xmlns:a16="http://schemas.microsoft.com/office/drawing/2014/main" id="{163AE922-42DE-4341-9BF9-05499DD1B97F}"/>
                  </a:ext>
                </a:extLst>
              </p14:cNvPr>
              <p14:cNvContentPartPr/>
              <p14:nvPr/>
            </p14:nvContentPartPr>
            <p14:xfrm>
              <a:off x="4284858" y="3558024"/>
              <a:ext cx="1174320" cy="190080"/>
            </p14:xfrm>
          </p:contentPart>
        </mc:Choice>
        <mc:Fallback xmlns="">
          <p:pic>
            <p:nvPicPr>
              <p:cNvPr id="10" name="Ink 9">
                <a:extLst>
                  <a:ext uri="{FF2B5EF4-FFF2-40B4-BE49-F238E27FC236}">
                    <a16:creationId xmlns:a16="http://schemas.microsoft.com/office/drawing/2014/main" id="{163AE922-42DE-4341-9BF9-05499DD1B97F}"/>
                  </a:ext>
                </a:extLst>
              </p:cNvPr>
              <p:cNvPicPr/>
              <p:nvPr/>
            </p:nvPicPr>
            <p:blipFill>
              <a:blip r:embed="rId7"/>
              <a:stretch>
                <a:fillRect/>
              </a:stretch>
            </p:blipFill>
            <p:spPr>
              <a:xfrm>
                <a:off x="4275858" y="3549024"/>
                <a:ext cx="1191960" cy="207720"/>
              </a:xfrm>
              <a:prstGeom prst="rect">
                <a:avLst/>
              </a:prstGeom>
            </p:spPr>
          </p:pic>
        </mc:Fallback>
      </mc:AlternateContent>
      <p:pic>
        <p:nvPicPr>
          <p:cNvPr id="17" name="Picture 16">
            <a:extLst>
              <a:ext uri="{FF2B5EF4-FFF2-40B4-BE49-F238E27FC236}">
                <a16:creationId xmlns:a16="http://schemas.microsoft.com/office/drawing/2014/main" id="{5E42BBBE-1DEA-496F-ABB4-503E7B4D64EC}"/>
              </a:ext>
            </a:extLst>
          </p:cNvPr>
          <p:cNvPicPr>
            <a:picLocks noChangeAspect="1"/>
          </p:cNvPicPr>
          <p:nvPr/>
        </p:nvPicPr>
        <p:blipFill>
          <a:blip r:embed="rId8"/>
          <a:stretch>
            <a:fillRect/>
          </a:stretch>
        </p:blipFill>
        <p:spPr>
          <a:xfrm>
            <a:off x="7398887" y="1764555"/>
            <a:ext cx="2695951" cy="1105054"/>
          </a:xfrm>
          <a:prstGeom prst="rect">
            <a:avLst/>
          </a:prstGeom>
        </p:spPr>
      </p:pic>
      <p:pic>
        <p:nvPicPr>
          <p:cNvPr id="15" name="Picture 14">
            <a:extLst>
              <a:ext uri="{FF2B5EF4-FFF2-40B4-BE49-F238E27FC236}">
                <a16:creationId xmlns:a16="http://schemas.microsoft.com/office/drawing/2014/main" id="{4D9BD314-BAEC-4FD2-9800-08B6EE05F469}"/>
              </a:ext>
            </a:extLst>
          </p:cNvPr>
          <p:cNvPicPr>
            <a:picLocks noChangeAspect="1"/>
          </p:cNvPicPr>
          <p:nvPr/>
        </p:nvPicPr>
        <p:blipFill>
          <a:blip r:embed="rId9"/>
          <a:stretch>
            <a:fillRect/>
          </a:stretch>
        </p:blipFill>
        <p:spPr>
          <a:xfrm>
            <a:off x="622395" y="1902866"/>
            <a:ext cx="4477375" cy="647790"/>
          </a:xfrm>
          <a:prstGeom prst="rect">
            <a:avLst/>
          </a:prstGeom>
        </p:spPr>
      </p:pic>
      <mc:AlternateContent xmlns:mc="http://schemas.openxmlformats.org/markup-compatibility/2006" xmlns:p14="http://schemas.microsoft.com/office/powerpoint/2010/main">
        <mc:Choice Requires="p14">
          <p:contentPart p14:bwMode="auto" r:id="rId10">
            <p14:nvContentPartPr>
              <p14:cNvPr id="22" name="Ink 21">
                <a:extLst>
                  <a:ext uri="{FF2B5EF4-FFF2-40B4-BE49-F238E27FC236}">
                    <a16:creationId xmlns:a16="http://schemas.microsoft.com/office/drawing/2014/main" id="{A5058BF0-34BC-4D56-A425-041AF6883870}"/>
                  </a:ext>
                </a:extLst>
              </p14:cNvPr>
              <p14:cNvContentPartPr/>
              <p14:nvPr/>
            </p14:nvContentPartPr>
            <p14:xfrm>
              <a:off x="5409118" y="2127001"/>
              <a:ext cx="1583818" cy="256363"/>
            </p14:xfrm>
          </p:contentPart>
        </mc:Choice>
        <mc:Fallback xmlns="">
          <p:pic>
            <p:nvPicPr>
              <p:cNvPr id="22" name="Ink 21">
                <a:extLst>
                  <a:ext uri="{FF2B5EF4-FFF2-40B4-BE49-F238E27FC236}">
                    <a16:creationId xmlns:a16="http://schemas.microsoft.com/office/drawing/2014/main" id="{A5058BF0-34BC-4D56-A425-041AF6883870}"/>
                  </a:ext>
                </a:extLst>
              </p:cNvPr>
              <p:cNvPicPr/>
              <p:nvPr/>
            </p:nvPicPr>
            <p:blipFill>
              <a:blip r:embed="rId11"/>
              <a:stretch>
                <a:fillRect/>
              </a:stretch>
            </p:blipFill>
            <p:spPr>
              <a:xfrm>
                <a:off x="5400117" y="2117999"/>
                <a:ext cx="1601460" cy="274006"/>
              </a:xfrm>
              <a:prstGeom prst="rect">
                <a:avLst/>
              </a:prstGeom>
            </p:spPr>
          </p:pic>
        </mc:Fallback>
      </mc:AlternateContent>
      <p:pic>
        <p:nvPicPr>
          <p:cNvPr id="2" name="Picture 1">
            <a:extLst>
              <a:ext uri="{FF2B5EF4-FFF2-40B4-BE49-F238E27FC236}">
                <a16:creationId xmlns:a16="http://schemas.microsoft.com/office/drawing/2014/main" id="{84371E19-9EA3-0E45-3A3E-DCADE8D00DBE}"/>
              </a:ext>
            </a:extLst>
          </p:cNvPr>
          <p:cNvPicPr>
            <a:picLocks noChangeAspect="1"/>
          </p:cNvPicPr>
          <p:nvPr/>
        </p:nvPicPr>
        <p:blipFill>
          <a:blip r:embed="rId12"/>
          <a:stretch>
            <a:fillRect/>
          </a:stretch>
        </p:blipFill>
        <p:spPr>
          <a:xfrm>
            <a:off x="622395" y="4838605"/>
            <a:ext cx="5387807" cy="1356478"/>
          </a:xfrm>
          <a:prstGeom prst="rect">
            <a:avLst/>
          </a:prstGeom>
        </p:spPr>
      </p:pic>
    </p:spTree>
    <p:extLst>
      <p:ext uri="{BB962C8B-B14F-4D97-AF65-F5344CB8AC3E}">
        <p14:creationId xmlns:p14="http://schemas.microsoft.com/office/powerpoint/2010/main" val="41848908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466751" y="130171"/>
            <a:ext cx="2109232" cy="461665"/>
          </a:xfrm>
          <a:prstGeom prst="rect">
            <a:avLst/>
          </a:prstGeom>
        </p:spPr>
        <p:txBody>
          <a:bodyPr wrap="none">
            <a:spAutoFit/>
          </a:bodyPr>
          <a:lstStyle/>
          <a:p>
            <a:r>
              <a:rPr lang="en-US" sz="2400" b="1" u="sng">
                <a:solidFill>
                  <a:srgbClr val="00B050"/>
                </a:solidFill>
              </a:rPr>
              <a:t>Library: numpy</a:t>
            </a:r>
          </a:p>
        </p:txBody>
      </p:sp>
      <p:sp>
        <p:nvSpPr>
          <p:cNvPr id="4" name="TextBox 3">
            <a:extLst>
              <a:ext uri="{FF2B5EF4-FFF2-40B4-BE49-F238E27FC236}">
                <a16:creationId xmlns:a16="http://schemas.microsoft.com/office/drawing/2014/main" id="{1F62766F-5DD0-4A16-B412-AB8E10FE3C0F}"/>
              </a:ext>
            </a:extLst>
          </p:cNvPr>
          <p:cNvSpPr txBox="1"/>
          <p:nvPr/>
        </p:nvSpPr>
        <p:spPr>
          <a:xfrm>
            <a:off x="802430" y="1269087"/>
            <a:ext cx="9452615" cy="307777"/>
          </a:xfrm>
          <a:prstGeom prst="rect">
            <a:avLst/>
          </a:prstGeom>
          <a:noFill/>
        </p:spPr>
        <p:txBody>
          <a:bodyPr wrap="square" rtlCol="0">
            <a:spAutoFit/>
          </a:bodyPr>
          <a:lstStyle/>
          <a:p>
            <a:r>
              <a:rPr lang="en-US" sz="1400"/>
              <a:t>Some examples of the stuff on previous page.  Here’s a 2 dimensional 3 by 4 array, M.   And we can copy rows, columns, etc.   </a:t>
            </a:r>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AAE800B1-5C0C-4EE8-8658-AA82D2A08CFF}"/>
                  </a:ext>
                </a:extLst>
              </p14:cNvPr>
              <p14:cNvContentPartPr/>
              <p14:nvPr/>
            </p14:nvContentPartPr>
            <p14:xfrm>
              <a:off x="-282439" y="2966708"/>
              <a:ext cx="360" cy="360"/>
            </p14:xfrm>
          </p:contentPart>
        </mc:Choice>
        <mc:Fallback xmlns="">
          <p:pic>
            <p:nvPicPr>
              <p:cNvPr id="5" name="Ink 4">
                <a:extLst>
                  <a:ext uri="{FF2B5EF4-FFF2-40B4-BE49-F238E27FC236}">
                    <a16:creationId xmlns:a16="http://schemas.microsoft.com/office/drawing/2014/main" id="{AAE800B1-5C0C-4EE8-8658-AA82D2A08CFF}"/>
                  </a:ext>
                </a:extLst>
              </p:cNvPr>
              <p:cNvPicPr/>
              <p:nvPr/>
            </p:nvPicPr>
            <p:blipFill>
              <a:blip r:embed="rId3"/>
              <a:stretch>
                <a:fillRect/>
              </a:stretch>
            </p:blipFill>
            <p:spPr>
              <a:xfrm>
                <a:off x="-291439" y="2957708"/>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16" name="Ink 15">
                <a:extLst>
                  <a:ext uri="{FF2B5EF4-FFF2-40B4-BE49-F238E27FC236}">
                    <a16:creationId xmlns:a16="http://schemas.microsoft.com/office/drawing/2014/main" id="{214D897C-BF04-400E-AC30-E32DA17F34AD}"/>
                  </a:ext>
                </a:extLst>
              </p14:cNvPr>
              <p14:cNvContentPartPr/>
              <p14:nvPr/>
            </p14:nvContentPartPr>
            <p14:xfrm>
              <a:off x="5797420" y="2664653"/>
              <a:ext cx="1583820" cy="256363"/>
            </p14:xfrm>
          </p:contentPart>
        </mc:Choice>
        <mc:Fallback xmlns="">
          <p:pic>
            <p:nvPicPr>
              <p:cNvPr id="16" name="Ink 15">
                <a:extLst>
                  <a:ext uri="{FF2B5EF4-FFF2-40B4-BE49-F238E27FC236}">
                    <a16:creationId xmlns:a16="http://schemas.microsoft.com/office/drawing/2014/main" id="{214D897C-BF04-400E-AC30-E32DA17F34AD}"/>
                  </a:ext>
                </a:extLst>
              </p:cNvPr>
              <p:cNvPicPr/>
              <p:nvPr/>
            </p:nvPicPr>
            <p:blipFill>
              <a:blip r:embed="rId5"/>
              <a:stretch>
                <a:fillRect/>
              </a:stretch>
            </p:blipFill>
            <p:spPr>
              <a:xfrm>
                <a:off x="5788419" y="2655651"/>
                <a:ext cx="1601462" cy="274006"/>
              </a:xfrm>
              <a:prstGeom prst="rect">
                <a:avLst/>
              </a:prstGeom>
            </p:spPr>
          </p:pic>
        </mc:Fallback>
      </mc:AlternateContent>
      <p:pic>
        <p:nvPicPr>
          <p:cNvPr id="2" name="Picture 1">
            <a:extLst>
              <a:ext uri="{FF2B5EF4-FFF2-40B4-BE49-F238E27FC236}">
                <a16:creationId xmlns:a16="http://schemas.microsoft.com/office/drawing/2014/main" id="{73214A90-6434-4874-B41B-AB23CA296781}"/>
              </a:ext>
            </a:extLst>
          </p:cNvPr>
          <p:cNvPicPr>
            <a:picLocks noChangeAspect="1"/>
          </p:cNvPicPr>
          <p:nvPr/>
        </p:nvPicPr>
        <p:blipFill>
          <a:blip r:embed="rId6"/>
          <a:stretch>
            <a:fillRect/>
          </a:stretch>
        </p:blipFill>
        <p:spPr>
          <a:xfrm>
            <a:off x="868202" y="1957097"/>
            <a:ext cx="4544059" cy="1438476"/>
          </a:xfrm>
          <a:prstGeom prst="rect">
            <a:avLst/>
          </a:prstGeom>
        </p:spPr>
      </p:pic>
      <p:pic>
        <p:nvPicPr>
          <p:cNvPr id="6" name="Picture 5">
            <a:extLst>
              <a:ext uri="{FF2B5EF4-FFF2-40B4-BE49-F238E27FC236}">
                <a16:creationId xmlns:a16="http://schemas.microsoft.com/office/drawing/2014/main" id="{810378DE-55EA-45FB-90F5-A9B203F5ABC8}"/>
              </a:ext>
            </a:extLst>
          </p:cNvPr>
          <p:cNvPicPr>
            <a:picLocks noChangeAspect="1"/>
          </p:cNvPicPr>
          <p:nvPr/>
        </p:nvPicPr>
        <p:blipFill>
          <a:blip r:embed="rId7"/>
          <a:stretch>
            <a:fillRect/>
          </a:stretch>
        </p:blipFill>
        <p:spPr>
          <a:xfrm>
            <a:off x="7766399" y="1998788"/>
            <a:ext cx="1657581" cy="1657581"/>
          </a:xfrm>
          <a:prstGeom prst="rect">
            <a:avLst/>
          </a:prstGeom>
        </p:spPr>
      </p:pic>
      <p:pic>
        <p:nvPicPr>
          <p:cNvPr id="18" name="Picture 17">
            <a:extLst>
              <a:ext uri="{FF2B5EF4-FFF2-40B4-BE49-F238E27FC236}">
                <a16:creationId xmlns:a16="http://schemas.microsoft.com/office/drawing/2014/main" id="{DC9B16FB-9C87-47FB-B987-49E529BB59B3}"/>
              </a:ext>
            </a:extLst>
          </p:cNvPr>
          <p:cNvPicPr>
            <a:picLocks noChangeAspect="1"/>
          </p:cNvPicPr>
          <p:nvPr/>
        </p:nvPicPr>
        <p:blipFill>
          <a:blip r:embed="rId8"/>
          <a:stretch>
            <a:fillRect/>
          </a:stretch>
        </p:blipFill>
        <p:spPr>
          <a:xfrm>
            <a:off x="967801" y="4014252"/>
            <a:ext cx="4648849" cy="1771897"/>
          </a:xfrm>
          <a:prstGeom prst="rect">
            <a:avLst/>
          </a:prstGeom>
        </p:spPr>
      </p:pic>
      <mc:AlternateContent xmlns:mc="http://schemas.openxmlformats.org/markup-compatibility/2006" xmlns:p14="http://schemas.microsoft.com/office/powerpoint/2010/main">
        <mc:Choice Requires="p14">
          <p:contentPart p14:bwMode="auto" r:id="rId9">
            <p14:nvContentPartPr>
              <p14:cNvPr id="19" name="Ink 18">
                <a:extLst>
                  <a:ext uri="{FF2B5EF4-FFF2-40B4-BE49-F238E27FC236}">
                    <a16:creationId xmlns:a16="http://schemas.microsoft.com/office/drawing/2014/main" id="{3F447366-3E50-4F13-9493-876C63FD44D4}"/>
                  </a:ext>
                </a:extLst>
              </p14:cNvPr>
              <p14:cNvContentPartPr/>
              <p14:nvPr/>
            </p14:nvContentPartPr>
            <p14:xfrm>
              <a:off x="5905462" y="4922668"/>
              <a:ext cx="1330669" cy="267084"/>
            </p14:xfrm>
          </p:contentPart>
        </mc:Choice>
        <mc:Fallback xmlns="">
          <p:pic>
            <p:nvPicPr>
              <p:cNvPr id="19" name="Ink 18">
                <a:extLst>
                  <a:ext uri="{FF2B5EF4-FFF2-40B4-BE49-F238E27FC236}">
                    <a16:creationId xmlns:a16="http://schemas.microsoft.com/office/drawing/2014/main" id="{3F447366-3E50-4F13-9493-876C63FD44D4}"/>
                  </a:ext>
                </a:extLst>
              </p:cNvPr>
              <p:cNvPicPr/>
              <p:nvPr/>
            </p:nvPicPr>
            <p:blipFill>
              <a:blip r:embed="rId10"/>
              <a:stretch>
                <a:fillRect/>
              </a:stretch>
            </p:blipFill>
            <p:spPr>
              <a:xfrm>
                <a:off x="5896461" y="4913645"/>
                <a:ext cx="1348310" cy="284769"/>
              </a:xfrm>
              <a:prstGeom prst="rect">
                <a:avLst/>
              </a:prstGeom>
            </p:spPr>
          </p:pic>
        </mc:Fallback>
      </mc:AlternateContent>
      <p:pic>
        <p:nvPicPr>
          <p:cNvPr id="20" name="Picture 19">
            <a:extLst>
              <a:ext uri="{FF2B5EF4-FFF2-40B4-BE49-F238E27FC236}">
                <a16:creationId xmlns:a16="http://schemas.microsoft.com/office/drawing/2014/main" id="{99C886DE-2D04-44F5-B80E-B0646A4289AF}"/>
              </a:ext>
            </a:extLst>
          </p:cNvPr>
          <p:cNvPicPr>
            <a:picLocks noChangeAspect="1"/>
          </p:cNvPicPr>
          <p:nvPr/>
        </p:nvPicPr>
        <p:blipFill>
          <a:blip r:embed="rId11"/>
          <a:stretch>
            <a:fillRect/>
          </a:stretch>
        </p:blipFill>
        <p:spPr>
          <a:xfrm>
            <a:off x="7475771" y="4632288"/>
            <a:ext cx="1648055" cy="847843"/>
          </a:xfrm>
          <a:prstGeom prst="rect">
            <a:avLst/>
          </a:prstGeom>
        </p:spPr>
      </p:pic>
    </p:spTree>
    <p:extLst>
      <p:ext uri="{BB962C8B-B14F-4D97-AF65-F5344CB8AC3E}">
        <p14:creationId xmlns:p14="http://schemas.microsoft.com/office/powerpoint/2010/main" val="28043619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466751" y="130171"/>
            <a:ext cx="2109232" cy="461665"/>
          </a:xfrm>
          <a:prstGeom prst="rect">
            <a:avLst/>
          </a:prstGeom>
        </p:spPr>
        <p:txBody>
          <a:bodyPr wrap="none">
            <a:spAutoFit/>
          </a:bodyPr>
          <a:lstStyle/>
          <a:p>
            <a:r>
              <a:rPr lang="en-US" sz="2400" b="1" u="sng">
                <a:solidFill>
                  <a:srgbClr val="00B050"/>
                </a:solidFill>
              </a:rPr>
              <a:t>Library: numpy</a:t>
            </a:r>
          </a:p>
        </p:txBody>
      </p:sp>
      <mc:AlternateContent xmlns:mc="http://schemas.openxmlformats.org/markup-compatibility/2006" xmlns:p14="http://schemas.microsoft.com/office/powerpoint/2010/main">
        <mc:Choice Requires="p14">
          <p:contentPart p14:bwMode="auto" r:id="rId3">
            <p14:nvContentPartPr>
              <p14:cNvPr id="5" name="Ink 4">
                <a:extLst>
                  <a:ext uri="{FF2B5EF4-FFF2-40B4-BE49-F238E27FC236}">
                    <a16:creationId xmlns:a16="http://schemas.microsoft.com/office/drawing/2014/main" id="{AAE800B1-5C0C-4EE8-8658-AA82D2A08CFF}"/>
                  </a:ext>
                </a:extLst>
              </p14:cNvPr>
              <p14:cNvContentPartPr/>
              <p14:nvPr/>
            </p14:nvContentPartPr>
            <p14:xfrm>
              <a:off x="-282439" y="2013393"/>
              <a:ext cx="360" cy="360"/>
            </p14:xfrm>
          </p:contentPart>
        </mc:Choice>
        <mc:Fallback xmlns="">
          <p:pic>
            <p:nvPicPr>
              <p:cNvPr id="5" name="Ink 4">
                <a:extLst>
                  <a:ext uri="{FF2B5EF4-FFF2-40B4-BE49-F238E27FC236}">
                    <a16:creationId xmlns:a16="http://schemas.microsoft.com/office/drawing/2014/main" id="{AAE800B1-5C0C-4EE8-8658-AA82D2A08CFF}"/>
                  </a:ext>
                </a:extLst>
              </p:cNvPr>
              <p:cNvPicPr/>
              <p:nvPr/>
            </p:nvPicPr>
            <p:blipFill>
              <a:blip r:embed="rId4"/>
              <a:stretch>
                <a:fillRect/>
              </a:stretch>
            </p:blipFill>
            <p:spPr>
              <a:xfrm>
                <a:off x="-291439" y="2004393"/>
                <a:ext cx="18000" cy="18000"/>
              </a:xfrm>
              <a:prstGeom prst="rect">
                <a:avLst/>
              </a:prstGeom>
            </p:spPr>
          </p:pic>
        </mc:Fallback>
      </mc:AlternateContent>
      <p:pic>
        <p:nvPicPr>
          <p:cNvPr id="12" name="Picture 11">
            <a:extLst>
              <a:ext uri="{FF2B5EF4-FFF2-40B4-BE49-F238E27FC236}">
                <a16:creationId xmlns:a16="http://schemas.microsoft.com/office/drawing/2014/main" id="{1656E908-C7E7-68F0-36BE-424FCDE1DB1D}"/>
              </a:ext>
            </a:extLst>
          </p:cNvPr>
          <p:cNvPicPr>
            <a:picLocks noChangeAspect="1"/>
          </p:cNvPicPr>
          <p:nvPr/>
        </p:nvPicPr>
        <p:blipFill>
          <a:blip r:embed="rId5"/>
          <a:stretch>
            <a:fillRect/>
          </a:stretch>
        </p:blipFill>
        <p:spPr>
          <a:xfrm>
            <a:off x="520658" y="4488663"/>
            <a:ext cx="5850645" cy="1316865"/>
          </a:xfrm>
          <a:prstGeom prst="rect">
            <a:avLst/>
          </a:prstGeom>
        </p:spPr>
      </p:pic>
      <p:sp>
        <p:nvSpPr>
          <p:cNvPr id="13" name="TextBox 12">
            <a:extLst>
              <a:ext uri="{FF2B5EF4-FFF2-40B4-BE49-F238E27FC236}">
                <a16:creationId xmlns:a16="http://schemas.microsoft.com/office/drawing/2014/main" id="{F64855F9-5D40-DC14-19C1-0FF9E8B7D15F}"/>
              </a:ext>
            </a:extLst>
          </p:cNvPr>
          <p:cNvSpPr txBox="1"/>
          <p:nvPr/>
        </p:nvSpPr>
        <p:spPr>
          <a:xfrm>
            <a:off x="7295534" y="4632008"/>
            <a:ext cx="1713847" cy="954107"/>
          </a:xfrm>
          <a:prstGeom prst="rect">
            <a:avLst/>
          </a:prstGeom>
          <a:noFill/>
          <a:ln w="19050">
            <a:solidFill>
              <a:srgbClr val="FFC000"/>
            </a:solidFill>
          </a:ln>
        </p:spPr>
        <p:txBody>
          <a:bodyPr wrap="square" rtlCol="0">
            <a:spAutoFit/>
          </a:bodyPr>
          <a:lstStyle/>
          <a:p>
            <a:r>
              <a:rPr lang="en-US" sz="1400"/>
              <a:t>for instance, here I’m filtering out all the values of the second column &gt; 0.5</a:t>
            </a:r>
          </a:p>
        </p:txBody>
      </p:sp>
      <p:sp>
        <p:nvSpPr>
          <p:cNvPr id="18" name="TextBox 17">
            <a:extLst>
              <a:ext uri="{FF2B5EF4-FFF2-40B4-BE49-F238E27FC236}">
                <a16:creationId xmlns:a16="http://schemas.microsoft.com/office/drawing/2014/main" id="{FE7CA773-27BD-2CAE-50A6-0F6A535CC991}"/>
              </a:ext>
            </a:extLst>
          </p:cNvPr>
          <p:cNvSpPr txBox="1"/>
          <p:nvPr/>
        </p:nvSpPr>
        <p:spPr>
          <a:xfrm>
            <a:off x="397980" y="1088946"/>
            <a:ext cx="4985405" cy="304832"/>
          </a:xfrm>
          <a:prstGeom prst="rect">
            <a:avLst/>
          </a:prstGeom>
          <a:noFill/>
        </p:spPr>
        <p:txBody>
          <a:bodyPr wrap="square" rtlCol="0">
            <a:spAutoFit/>
          </a:bodyPr>
          <a:lstStyle/>
          <a:p>
            <a:r>
              <a:rPr lang="en-US" sz="1400"/>
              <a:t>Another slicing example, using a condition.</a:t>
            </a:r>
          </a:p>
        </p:txBody>
      </p:sp>
      <p:pic>
        <p:nvPicPr>
          <p:cNvPr id="19" name="Picture 18">
            <a:extLst>
              <a:ext uri="{FF2B5EF4-FFF2-40B4-BE49-F238E27FC236}">
                <a16:creationId xmlns:a16="http://schemas.microsoft.com/office/drawing/2014/main" id="{8EBCEA60-D09B-F777-DE25-A4D4131DC11A}"/>
              </a:ext>
            </a:extLst>
          </p:cNvPr>
          <p:cNvPicPr>
            <a:picLocks noChangeAspect="1"/>
          </p:cNvPicPr>
          <p:nvPr/>
        </p:nvPicPr>
        <p:blipFill>
          <a:blip r:embed="rId6"/>
          <a:stretch>
            <a:fillRect/>
          </a:stretch>
        </p:blipFill>
        <p:spPr>
          <a:xfrm>
            <a:off x="534742" y="1584478"/>
            <a:ext cx="2918713" cy="327688"/>
          </a:xfrm>
          <a:prstGeom prst="rect">
            <a:avLst/>
          </a:prstGeom>
        </p:spPr>
      </p:pic>
      <p:pic>
        <p:nvPicPr>
          <p:cNvPr id="20" name="Picture 19">
            <a:extLst>
              <a:ext uri="{FF2B5EF4-FFF2-40B4-BE49-F238E27FC236}">
                <a16:creationId xmlns:a16="http://schemas.microsoft.com/office/drawing/2014/main" id="{30762525-9C53-44B5-EA0C-14F1BF053AF4}"/>
              </a:ext>
            </a:extLst>
          </p:cNvPr>
          <p:cNvPicPr>
            <a:picLocks noChangeAspect="1"/>
          </p:cNvPicPr>
          <p:nvPr/>
        </p:nvPicPr>
        <p:blipFill>
          <a:blip r:embed="rId7"/>
          <a:stretch>
            <a:fillRect/>
          </a:stretch>
        </p:blipFill>
        <p:spPr>
          <a:xfrm>
            <a:off x="520658" y="2116115"/>
            <a:ext cx="3566469" cy="708721"/>
          </a:xfrm>
          <a:prstGeom prst="rect">
            <a:avLst/>
          </a:prstGeom>
        </p:spPr>
      </p:pic>
      <p:pic>
        <p:nvPicPr>
          <p:cNvPr id="21" name="Picture 20">
            <a:extLst>
              <a:ext uri="{FF2B5EF4-FFF2-40B4-BE49-F238E27FC236}">
                <a16:creationId xmlns:a16="http://schemas.microsoft.com/office/drawing/2014/main" id="{682927A7-67E3-4CD1-58B6-5070B4B1F7E2}"/>
              </a:ext>
            </a:extLst>
          </p:cNvPr>
          <p:cNvPicPr>
            <a:picLocks noChangeAspect="1"/>
          </p:cNvPicPr>
          <p:nvPr/>
        </p:nvPicPr>
        <p:blipFill>
          <a:blip r:embed="rId8"/>
          <a:stretch>
            <a:fillRect/>
          </a:stretch>
        </p:blipFill>
        <p:spPr>
          <a:xfrm>
            <a:off x="534741" y="3012687"/>
            <a:ext cx="2014957" cy="416313"/>
          </a:xfrm>
          <a:prstGeom prst="rect">
            <a:avLst/>
          </a:prstGeom>
        </p:spPr>
      </p:pic>
      <p:sp>
        <p:nvSpPr>
          <p:cNvPr id="22" name="TextBox 21">
            <a:extLst>
              <a:ext uri="{FF2B5EF4-FFF2-40B4-BE49-F238E27FC236}">
                <a16:creationId xmlns:a16="http://schemas.microsoft.com/office/drawing/2014/main" id="{24808627-59A2-11EF-8A19-09F1E28E1AC2}"/>
              </a:ext>
            </a:extLst>
          </p:cNvPr>
          <p:cNvSpPr txBox="1"/>
          <p:nvPr/>
        </p:nvSpPr>
        <p:spPr>
          <a:xfrm>
            <a:off x="397980" y="4033165"/>
            <a:ext cx="2151718" cy="304832"/>
          </a:xfrm>
          <a:prstGeom prst="rect">
            <a:avLst/>
          </a:prstGeom>
          <a:noFill/>
        </p:spPr>
        <p:txBody>
          <a:bodyPr wrap="square" rtlCol="0">
            <a:spAutoFit/>
          </a:bodyPr>
          <a:lstStyle/>
          <a:p>
            <a:r>
              <a:rPr lang="en-US" sz="1400"/>
              <a:t>And another example,</a:t>
            </a:r>
          </a:p>
        </p:txBody>
      </p:sp>
    </p:spTree>
    <p:extLst>
      <p:ext uri="{BB962C8B-B14F-4D97-AF65-F5344CB8AC3E}">
        <p14:creationId xmlns:p14="http://schemas.microsoft.com/office/powerpoint/2010/main" val="28593949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466751" y="130171"/>
            <a:ext cx="2109232" cy="461665"/>
          </a:xfrm>
          <a:prstGeom prst="rect">
            <a:avLst/>
          </a:prstGeom>
        </p:spPr>
        <p:txBody>
          <a:bodyPr wrap="none">
            <a:spAutoFit/>
          </a:bodyPr>
          <a:lstStyle/>
          <a:p>
            <a:r>
              <a:rPr lang="en-US" sz="2400" b="1" u="sng">
                <a:solidFill>
                  <a:srgbClr val="00B050"/>
                </a:solidFill>
              </a:rPr>
              <a:t>Library: numpy</a:t>
            </a:r>
          </a:p>
        </p:txBody>
      </p:sp>
      <mc:AlternateContent xmlns:mc="http://schemas.openxmlformats.org/markup-compatibility/2006" xmlns:p14="http://schemas.microsoft.com/office/powerpoint/2010/main">
        <mc:Choice Requires="p14">
          <p:contentPart p14:bwMode="auto" r:id="rId3">
            <p14:nvContentPartPr>
              <p14:cNvPr id="5" name="Ink 4">
                <a:extLst>
                  <a:ext uri="{FF2B5EF4-FFF2-40B4-BE49-F238E27FC236}">
                    <a16:creationId xmlns:a16="http://schemas.microsoft.com/office/drawing/2014/main" id="{AAE800B1-5C0C-4EE8-8658-AA82D2A08CFF}"/>
                  </a:ext>
                </a:extLst>
              </p14:cNvPr>
              <p14:cNvContentPartPr/>
              <p14:nvPr/>
            </p14:nvContentPartPr>
            <p14:xfrm>
              <a:off x="-282439" y="1906390"/>
              <a:ext cx="360" cy="360"/>
            </p14:xfrm>
          </p:contentPart>
        </mc:Choice>
        <mc:Fallback xmlns="">
          <p:pic>
            <p:nvPicPr>
              <p:cNvPr id="5" name="Ink 4">
                <a:extLst>
                  <a:ext uri="{FF2B5EF4-FFF2-40B4-BE49-F238E27FC236}">
                    <a16:creationId xmlns:a16="http://schemas.microsoft.com/office/drawing/2014/main" id="{AAE800B1-5C0C-4EE8-8658-AA82D2A08CFF}"/>
                  </a:ext>
                </a:extLst>
              </p:cNvPr>
              <p:cNvPicPr/>
              <p:nvPr/>
            </p:nvPicPr>
            <p:blipFill>
              <a:blip r:embed="rId4"/>
              <a:stretch>
                <a:fillRect/>
              </a:stretch>
            </p:blipFill>
            <p:spPr>
              <a:xfrm>
                <a:off x="-291439" y="1897390"/>
                <a:ext cx="18000" cy="18000"/>
              </a:xfrm>
              <a:prstGeom prst="rect">
                <a:avLst/>
              </a:prstGeom>
            </p:spPr>
          </p:pic>
        </mc:Fallback>
      </mc:AlternateContent>
      <p:sp>
        <p:nvSpPr>
          <p:cNvPr id="10" name="TextBox 9">
            <a:extLst>
              <a:ext uri="{FF2B5EF4-FFF2-40B4-BE49-F238E27FC236}">
                <a16:creationId xmlns:a16="http://schemas.microsoft.com/office/drawing/2014/main" id="{D98BC409-DFD9-4372-9D87-6BC478603B56}"/>
              </a:ext>
            </a:extLst>
          </p:cNvPr>
          <p:cNvSpPr txBox="1"/>
          <p:nvPr/>
        </p:nvSpPr>
        <p:spPr>
          <a:xfrm>
            <a:off x="280340" y="1231433"/>
            <a:ext cx="6011114" cy="307777"/>
          </a:xfrm>
          <a:prstGeom prst="rect">
            <a:avLst/>
          </a:prstGeom>
          <a:noFill/>
        </p:spPr>
        <p:txBody>
          <a:bodyPr wrap="square">
            <a:spAutoFit/>
          </a:bodyPr>
          <a:lstStyle/>
          <a:p>
            <a:r>
              <a:rPr lang="en-US" sz="1400"/>
              <a:t>And here’s an example of that other way to filter elements.</a:t>
            </a:r>
          </a:p>
        </p:txBody>
      </p:sp>
      <p:pic>
        <p:nvPicPr>
          <p:cNvPr id="19" name="Picture 18">
            <a:extLst>
              <a:ext uri="{FF2B5EF4-FFF2-40B4-BE49-F238E27FC236}">
                <a16:creationId xmlns:a16="http://schemas.microsoft.com/office/drawing/2014/main" id="{CC1645BA-7506-08EA-D20A-AD9F6E6E1B0F}"/>
              </a:ext>
            </a:extLst>
          </p:cNvPr>
          <p:cNvPicPr>
            <a:picLocks noChangeAspect="1"/>
          </p:cNvPicPr>
          <p:nvPr/>
        </p:nvPicPr>
        <p:blipFill>
          <a:blip r:embed="rId5"/>
          <a:stretch>
            <a:fillRect/>
          </a:stretch>
        </p:blipFill>
        <p:spPr>
          <a:xfrm>
            <a:off x="358999" y="1836051"/>
            <a:ext cx="3651842" cy="1758294"/>
          </a:xfrm>
          <a:prstGeom prst="rect">
            <a:avLst/>
          </a:prstGeom>
        </p:spPr>
      </p:pic>
      <mc:AlternateContent xmlns:mc="http://schemas.openxmlformats.org/markup-compatibility/2006" xmlns:p14="http://schemas.microsoft.com/office/powerpoint/2010/main">
        <mc:Choice Requires="p14">
          <p:contentPart p14:bwMode="auto" r:id="rId6">
            <p14:nvContentPartPr>
              <p14:cNvPr id="20" name="Ink 19">
                <a:extLst>
                  <a:ext uri="{FF2B5EF4-FFF2-40B4-BE49-F238E27FC236}">
                    <a16:creationId xmlns:a16="http://schemas.microsoft.com/office/drawing/2014/main" id="{8AA41E9B-A70B-AB23-52E6-9135DD058409}"/>
                  </a:ext>
                </a:extLst>
              </p14:cNvPr>
              <p14:cNvContentPartPr/>
              <p14:nvPr/>
            </p14:nvContentPartPr>
            <p14:xfrm>
              <a:off x="4276695" y="2310348"/>
              <a:ext cx="748440" cy="366480"/>
            </p14:xfrm>
          </p:contentPart>
        </mc:Choice>
        <mc:Fallback xmlns="">
          <p:pic>
            <p:nvPicPr>
              <p:cNvPr id="20" name="Ink 19">
                <a:extLst>
                  <a:ext uri="{FF2B5EF4-FFF2-40B4-BE49-F238E27FC236}">
                    <a16:creationId xmlns:a16="http://schemas.microsoft.com/office/drawing/2014/main" id="{8AA41E9B-A70B-AB23-52E6-9135DD058409}"/>
                  </a:ext>
                </a:extLst>
              </p:cNvPr>
              <p:cNvPicPr/>
              <p:nvPr/>
            </p:nvPicPr>
            <p:blipFill>
              <a:blip r:embed="rId7"/>
              <a:stretch>
                <a:fillRect/>
              </a:stretch>
            </p:blipFill>
            <p:spPr>
              <a:xfrm>
                <a:off x="4268055" y="2301348"/>
                <a:ext cx="766080" cy="384120"/>
              </a:xfrm>
              <a:prstGeom prst="rect">
                <a:avLst/>
              </a:prstGeom>
            </p:spPr>
          </p:pic>
        </mc:Fallback>
      </mc:AlternateContent>
      <p:pic>
        <p:nvPicPr>
          <p:cNvPr id="21" name="Picture 20">
            <a:extLst>
              <a:ext uri="{FF2B5EF4-FFF2-40B4-BE49-F238E27FC236}">
                <a16:creationId xmlns:a16="http://schemas.microsoft.com/office/drawing/2014/main" id="{16899ECE-03E8-6394-5853-E5BE8447F59F}"/>
              </a:ext>
            </a:extLst>
          </p:cNvPr>
          <p:cNvPicPr>
            <a:picLocks noChangeAspect="1"/>
          </p:cNvPicPr>
          <p:nvPr/>
        </p:nvPicPr>
        <p:blipFill>
          <a:blip r:embed="rId8"/>
          <a:stretch>
            <a:fillRect/>
          </a:stretch>
        </p:blipFill>
        <p:spPr>
          <a:xfrm>
            <a:off x="5915359" y="1836051"/>
            <a:ext cx="2503015" cy="1765763"/>
          </a:xfrm>
          <a:prstGeom prst="rect">
            <a:avLst/>
          </a:prstGeom>
        </p:spPr>
      </p:pic>
      <p:pic>
        <p:nvPicPr>
          <p:cNvPr id="2" name="Picture 1">
            <a:extLst>
              <a:ext uri="{FF2B5EF4-FFF2-40B4-BE49-F238E27FC236}">
                <a16:creationId xmlns:a16="http://schemas.microsoft.com/office/drawing/2014/main" id="{ACDC2C49-EB5D-0BE2-36D0-38E5D8AD99E5}"/>
              </a:ext>
            </a:extLst>
          </p:cNvPr>
          <p:cNvPicPr>
            <a:picLocks noChangeAspect="1"/>
          </p:cNvPicPr>
          <p:nvPr/>
        </p:nvPicPr>
        <p:blipFill>
          <a:blip r:embed="rId9"/>
          <a:stretch>
            <a:fillRect/>
          </a:stretch>
        </p:blipFill>
        <p:spPr>
          <a:xfrm>
            <a:off x="366063" y="4277355"/>
            <a:ext cx="2680850" cy="880398"/>
          </a:xfrm>
          <a:prstGeom prst="rect">
            <a:avLst/>
          </a:prstGeom>
        </p:spPr>
      </p:pic>
      <p:sp>
        <p:nvSpPr>
          <p:cNvPr id="4" name="TextBox 3">
            <a:extLst>
              <a:ext uri="{FF2B5EF4-FFF2-40B4-BE49-F238E27FC236}">
                <a16:creationId xmlns:a16="http://schemas.microsoft.com/office/drawing/2014/main" id="{681EB6B6-E551-F72E-C0CA-8475A2F525EC}"/>
              </a:ext>
            </a:extLst>
          </p:cNvPr>
          <p:cNvSpPr txBox="1"/>
          <p:nvPr/>
        </p:nvSpPr>
        <p:spPr>
          <a:xfrm>
            <a:off x="280340" y="3892361"/>
            <a:ext cx="3019491" cy="307777"/>
          </a:xfrm>
          <a:prstGeom prst="rect">
            <a:avLst/>
          </a:prstGeom>
          <a:noFill/>
        </p:spPr>
        <p:txBody>
          <a:bodyPr wrap="square">
            <a:spAutoFit/>
          </a:bodyPr>
          <a:lstStyle/>
          <a:p>
            <a:r>
              <a:rPr lang="en-US" sz="1400"/>
              <a:t>And this is the filtering example.</a:t>
            </a:r>
          </a:p>
        </p:txBody>
      </p:sp>
      <p:pic>
        <p:nvPicPr>
          <p:cNvPr id="6" name="Picture 5">
            <a:extLst>
              <a:ext uri="{FF2B5EF4-FFF2-40B4-BE49-F238E27FC236}">
                <a16:creationId xmlns:a16="http://schemas.microsoft.com/office/drawing/2014/main" id="{0F317ED8-EF88-1DCF-BF66-170FFFC084F2}"/>
              </a:ext>
            </a:extLst>
          </p:cNvPr>
          <p:cNvPicPr>
            <a:picLocks noChangeAspect="1"/>
          </p:cNvPicPr>
          <p:nvPr/>
        </p:nvPicPr>
        <p:blipFill>
          <a:blip r:embed="rId10"/>
          <a:stretch>
            <a:fillRect/>
          </a:stretch>
        </p:blipFill>
        <p:spPr>
          <a:xfrm>
            <a:off x="5200690" y="4259579"/>
            <a:ext cx="2181529" cy="800212"/>
          </a:xfrm>
          <a:prstGeom prst="rect">
            <a:avLst/>
          </a:prstGeom>
        </p:spPr>
      </p:pic>
      <mc:AlternateContent xmlns:mc="http://schemas.openxmlformats.org/markup-compatibility/2006" xmlns:p14="http://schemas.microsoft.com/office/powerpoint/2010/main">
        <mc:Choice Requires="p14">
          <p:contentPart p14:bwMode="auto" r:id="rId11">
            <p14:nvContentPartPr>
              <p14:cNvPr id="7" name="Ink 6">
                <a:extLst>
                  <a:ext uri="{FF2B5EF4-FFF2-40B4-BE49-F238E27FC236}">
                    <a16:creationId xmlns:a16="http://schemas.microsoft.com/office/drawing/2014/main" id="{7EA77C5F-1F30-B9C4-C143-24D787915BC4}"/>
                  </a:ext>
                </a:extLst>
              </p14:cNvPr>
              <p14:cNvContentPartPr/>
              <p14:nvPr/>
            </p14:nvContentPartPr>
            <p14:xfrm>
              <a:off x="3665857" y="4579144"/>
              <a:ext cx="852480" cy="205560"/>
            </p14:xfrm>
          </p:contentPart>
        </mc:Choice>
        <mc:Fallback xmlns="">
          <p:pic>
            <p:nvPicPr>
              <p:cNvPr id="7" name="Ink 6">
                <a:extLst>
                  <a:ext uri="{FF2B5EF4-FFF2-40B4-BE49-F238E27FC236}">
                    <a16:creationId xmlns:a16="http://schemas.microsoft.com/office/drawing/2014/main" id="{7EA77C5F-1F30-B9C4-C143-24D787915BC4}"/>
                  </a:ext>
                </a:extLst>
              </p:cNvPr>
              <p:cNvPicPr/>
              <p:nvPr/>
            </p:nvPicPr>
            <p:blipFill>
              <a:blip r:embed="rId12"/>
              <a:stretch>
                <a:fillRect/>
              </a:stretch>
            </p:blipFill>
            <p:spPr>
              <a:xfrm>
                <a:off x="3656857" y="4570144"/>
                <a:ext cx="870120" cy="223200"/>
              </a:xfrm>
              <a:prstGeom prst="rect">
                <a:avLst/>
              </a:prstGeom>
            </p:spPr>
          </p:pic>
        </mc:Fallback>
      </mc:AlternateContent>
    </p:spTree>
    <p:extLst>
      <p:ext uri="{BB962C8B-B14F-4D97-AF65-F5344CB8AC3E}">
        <p14:creationId xmlns:p14="http://schemas.microsoft.com/office/powerpoint/2010/main" val="8701226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466751" y="130171"/>
            <a:ext cx="2109232" cy="461665"/>
          </a:xfrm>
          <a:prstGeom prst="rect">
            <a:avLst/>
          </a:prstGeom>
        </p:spPr>
        <p:txBody>
          <a:bodyPr wrap="none">
            <a:spAutoFit/>
          </a:bodyPr>
          <a:lstStyle/>
          <a:p>
            <a:r>
              <a:rPr lang="en-US" sz="2400" b="1" u="sng">
                <a:solidFill>
                  <a:srgbClr val="00B050"/>
                </a:solidFill>
              </a:rPr>
              <a:t>Library: numpy</a:t>
            </a:r>
          </a:p>
        </p:txBody>
      </p:sp>
      <p:sp>
        <p:nvSpPr>
          <p:cNvPr id="5" name="TextBox 4">
            <a:extLst>
              <a:ext uri="{FF2B5EF4-FFF2-40B4-BE49-F238E27FC236}">
                <a16:creationId xmlns:a16="http://schemas.microsoft.com/office/drawing/2014/main" id="{98C4E45B-D39C-DE3D-8A83-79CE0B37D57D}"/>
              </a:ext>
            </a:extLst>
          </p:cNvPr>
          <p:cNvSpPr txBox="1"/>
          <p:nvPr/>
        </p:nvSpPr>
        <p:spPr>
          <a:xfrm>
            <a:off x="263190" y="1118182"/>
            <a:ext cx="9333093" cy="615553"/>
          </a:xfrm>
          <a:prstGeom prst="rect">
            <a:avLst/>
          </a:prstGeom>
          <a:noFill/>
        </p:spPr>
        <p:txBody>
          <a:bodyPr wrap="square" rtlCol="0">
            <a:spAutoFit/>
          </a:bodyPr>
          <a:lstStyle/>
          <a:p>
            <a:r>
              <a:rPr lang="en-US" b="1"/>
              <a:t>Iteration through Arrays</a:t>
            </a:r>
          </a:p>
          <a:p>
            <a:r>
              <a:rPr lang="en-US" sz="1600"/>
              <a:t>Can iterate through arrays in various ways.  One possibility for iterating through the elements of the array is:</a:t>
            </a:r>
          </a:p>
        </p:txBody>
      </p:sp>
      <p:sp>
        <p:nvSpPr>
          <p:cNvPr id="8" name="TextBox 7">
            <a:extLst>
              <a:ext uri="{FF2B5EF4-FFF2-40B4-BE49-F238E27FC236}">
                <a16:creationId xmlns:a16="http://schemas.microsoft.com/office/drawing/2014/main" id="{58B40A27-E879-4389-1926-B62864D9B27A}"/>
              </a:ext>
            </a:extLst>
          </p:cNvPr>
          <p:cNvSpPr txBox="1"/>
          <p:nvPr/>
        </p:nvSpPr>
        <p:spPr>
          <a:xfrm>
            <a:off x="263190" y="1864540"/>
            <a:ext cx="3718874" cy="830997"/>
          </a:xfrm>
          <a:prstGeom prst="rect">
            <a:avLst/>
          </a:prstGeom>
          <a:noFill/>
        </p:spPr>
        <p:txBody>
          <a:bodyPr wrap="square" rtlCol="0">
            <a:spAutoFit/>
          </a:bodyPr>
          <a:lstStyle/>
          <a:p>
            <a:r>
              <a:rPr lang="en-US" sz="1600"/>
              <a:t>for </a:t>
            </a:r>
            <a:r>
              <a:rPr lang="en-US" sz="1600" i="1"/>
              <a:t>row</a:t>
            </a:r>
            <a:r>
              <a:rPr lang="en-US" sz="1600"/>
              <a:t> in </a:t>
            </a:r>
            <a:r>
              <a:rPr lang="en-US" sz="1600" i="1"/>
              <a:t>array</a:t>
            </a:r>
            <a:r>
              <a:rPr lang="en-US" sz="1600"/>
              <a:t>:</a:t>
            </a:r>
          </a:p>
          <a:p>
            <a:r>
              <a:rPr lang="en-US" sz="1600"/>
              <a:t>    for </a:t>
            </a:r>
            <a:r>
              <a:rPr lang="en-US" sz="1600" i="1"/>
              <a:t>cell</a:t>
            </a:r>
            <a:r>
              <a:rPr lang="en-US" sz="1600"/>
              <a:t> in </a:t>
            </a:r>
            <a:r>
              <a:rPr lang="en-US" sz="1600" i="1"/>
              <a:t>row</a:t>
            </a:r>
            <a:r>
              <a:rPr lang="en-US" sz="1600"/>
              <a:t>:</a:t>
            </a:r>
          </a:p>
          <a:p>
            <a:r>
              <a:rPr lang="en-US" sz="1600"/>
              <a:t>         print(cell), or something</a:t>
            </a:r>
          </a:p>
        </p:txBody>
      </p:sp>
      <p:sp>
        <p:nvSpPr>
          <p:cNvPr id="6" name="TextBox 5">
            <a:extLst>
              <a:ext uri="{FF2B5EF4-FFF2-40B4-BE49-F238E27FC236}">
                <a16:creationId xmlns:a16="http://schemas.microsoft.com/office/drawing/2014/main" id="{EA6FCE09-778E-B122-97FF-B9065777C4A6}"/>
              </a:ext>
            </a:extLst>
          </p:cNvPr>
          <p:cNvSpPr txBox="1"/>
          <p:nvPr/>
        </p:nvSpPr>
        <p:spPr>
          <a:xfrm>
            <a:off x="263190" y="2957147"/>
            <a:ext cx="9578900" cy="584775"/>
          </a:xfrm>
          <a:prstGeom prst="rect">
            <a:avLst/>
          </a:prstGeom>
          <a:noFill/>
        </p:spPr>
        <p:txBody>
          <a:bodyPr wrap="square" rtlCol="0">
            <a:spAutoFit/>
          </a:bodyPr>
          <a:lstStyle/>
          <a:p>
            <a:r>
              <a:rPr lang="en-US" sz="1600"/>
              <a:t>but seems that we can’t do certain things, like modify the cells, via this iterative procedure.   We can use numpy.nditer for some of these things… </a:t>
            </a:r>
          </a:p>
        </p:txBody>
      </p:sp>
    </p:spTree>
    <p:extLst>
      <p:ext uri="{BB962C8B-B14F-4D97-AF65-F5344CB8AC3E}">
        <p14:creationId xmlns:p14="http://schemas.microsoft.com/office/powerpoint/2010/main" val="29664852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466751" y="130171"/>
            <a:ext cx="2109232" cy="461665"/>
          </a:xfrm>
          <a:prstGeom prst="rect">
            <a:avLst/>
          </a:prstGeom>
        </p:spPr>
        <p:txBody>
          <a:bodyPr wrap="none">
            <a:spAutoFit/>
          </a:bodyPr>
          <a:lstStyle/>
          <a:p>
            <a:r>
              <a:rPr lang="en-US" sz="2400" b="1" u="sng">
                <a:solidFill>
                  <a:srgbClr val="00B050"/>
                </a:solidFill>
              </a:rPr>
              <a:t>Library: numpy</a:t>
            </a:r>
          </a:p>
        </p:txBody>
      </p:sp>
      <p:sp>
        <p:nvSpPr>
          <p:cNvPr id="4" name="TextBox 3">
            <a:extLst>
              <a:ext uri="{FF2B5EF4-FFF2-40B4-BE49-F238E27FC236}">
                <a16:creationId xmlns:a16="http://schemas.microsoft.com/office/drawing/2014/main" id="{1F62766F-5DD0-4A16-B412-AB8E10FE3C0F}"/>
              </a:ext>
            </a:extLst>
          </p:cNvPr>
          <p:cNvSpPr txBox="1"/>
          <p:nvPr/>
        </p:nvSpPr>
        <p:spPr>
          <a:xfrm>
            <a:off x="241722" y="958846"/>
            <a:ext cx="6981072" cy="615553"/>
          </a:xfrm>
          <a:prstGeom prst="rect">
            <a:avLst/>
          </a:prstGeom>
          <a:noFill/>
        </p:spPr>
        <p:txBody>
          <a:bodyPr wrap="square" rtlCol="0">
            <a:spAutoFit/>
          </a:bodyPr>
          <a:lstStyle/>
          <a:p>
            <a:r>
              <a:rPr lang="en-US" b="1"/>
              <a:t>Iteration through Arrays</a:t>
            </a:r>
          </a:p>
          <a:p>
            <a:r>
              <a:rPr lang="en-US" sz="1600"/>
              <a:t>Here’s a useful function in the numpy library for handling/iterating through arrays.</a:t>
            </a:r>
          </a:p>
        </p:txBody>
      </p:sp>
      <p:sp>
        <p:nvSpPr>
          <p:cNvPr id="2" name="TextBox 1">
            <a:extLst>
              <a:ext uri="{FF2B5EF4-FFF2-40B4-BE49-F238E27FC236}">
                <a16:creationId xmlns:a16="http://schemas.microsoft.com/office/drawing/2014/main" id="{39DB76A1-DA9C-44B7-B236-4A1A144ABB44}"/>
              </a:ext>
            </a:extLst>
          </p:cNvPr>
          <p:cNvSpPr txBox="1"/>
          <p:nvPr/>
        </p:nvSpPr>
        <p:spPr>
          <a:xfrm>
            <a:off x="261388" y="1658666"/>
            <a:ext cx="11678364" cy="523220"/>
          </a:xfrm>
          <a:prstGeom prst="rect">
            <a:avLst/>
          </a:prstGeom>
          <a:noFill/>
        </p:spPr>
        <p:txBody>
          <a:bodyPr wrap="square" rtlCol="0">
            <a:spAutoFit/>
          </a:bodyPr>
          <a:lstStyle/>
          <a:p>
            <a:r>
              <a:rPr lang="en-US" sz="1400"/>
              <a:t>numpy.nditer(array, order = ‘C’, or ‘F’)		this function facilitates iterating through an n-dimensional array.   The optional order argument specifies the</a:t>
            </a:r>
          </a:p>
          <a:p>
            <a:r>
              <a:rPr lang="en-US" sz="1400"/>
              <a:t>				‘direction’ in which you iterate through the elements.     </a:t>
            </a:r>
          </a:p>
        </p:txBody>
      </p:sp>
      <p:sp>
        <p:nvSpPr>
          <p:cNvPr id="6" name="TextBox 5">
            <a:extLst>
              <a:ext uri="{FF2B5EF4-FFF2-40B4-BE49-F238E27FC236}">
                <a16:creationId xmlns:a16="http://schemas.microsoft.com/office/drawing/2014/main" id="{C01104AD-F91A-4FE4-93ED-EBF19CFED5FA}"/>
              </a:ext>
            </a:extLst>
          </p:cNvPr>
          <p:cNvSpPr txBox="1"/>
          <p:nvPr/>
        </p:nvSpPr>
        <p:spPr>
          <a:xfrm>
            <a:off x="344558" y="4376760"/>
            <a:ext cx="2376413" cy="523220"/>
          </a:xfrm>
          <a:prstGeom prst="rect">
            <a:avLst/>
          </a:prstGeom>
          <a:noFill/>
          <a:ln w="12700">
            <a:solidFill>
              <a:schemeClr val="accent1"/>
            </a:solidFill>
          </a:ln>
        </p:spPr>
        <p:txBody>
          <a:bodyPr wrap="square" rtlCol="0">
            <a:spAutoFit/>
          </a:bodyPr>
          <a:lstStyle/>
          <a:p>
            <a:r>
              <a:rPr lang="en-US" sz="1400"/>
              <a:t>for x in numpy.nditer(array):</a:t>
            </a:r>
          </a:p>
          <a:p>
            <a:r>
              <a:rPr lang="en-US" sz="1400"/>
              <a:t>     print(x) or something</a:t>
            </a:r>
          </a:p>
        </p:txBody>
      </p:sp>
      <p:sp>
        <p:nvSpPr>
          <p:cNvPr id="9" name="TextBox 8">
            <a:extLst>
              <a:ext uri="{FF2B5EF4-FFF2-40B4-BE49-F238E27FC236}">
                <a16:creationId xmlns:a16="http://schemas.microsoft.com/office/drawing/2014/main" id="{0FA76505-091D-4D15-8522-06DC7A7590F1}"/>
              </a:ext>
            </a:extLst>
          </p:cNvPr>
          <p:cNvSpPr txBox="1"/>
          <p:nvPr/>
        </p:nvSpPr>
        <p:spPr>
          <a:xfrm>
            <a:off x="324894" y="5187701"/>
            <a:ext cx="2828358" cy="523220"/>
          </a:xfrm>
          <a:prstGeom prst="rect">
            <a:avLst/>
          </a:prstGeom>
          <a:noFill/>
          <a:ln w="12700">
            <a:solidFill>
              <a:schemeClr val="accent1"/>
            </a:solidFill>
          </a:ln>
        </p:spPr>
        <p:txBody>
          <a:bodyPr wrap="square" rtlCol="0">
            <a:spAutoFit/>
          </a:bodyPr>
          <a:lstStyle/>
          <a:p>
            <a:r>
              <a:rPr lang="en-US" sz="1400"/>
              <a:t>for x in numpy.nditer(array[1,2::3]):</a:t>
            </a:r>
          </a:p>
          <a:p>
            <a:r>
              <a:rPr lang="en-US" sz="1400"/>
              <a:t>     print(x) or something</a:t>
            </a:r>
          </a:p>
        </p:txBody>
      </p:sp>
      <p:sp>
        <p:nvSpPr>
          <p:cNvPr id="7" name="TextBox 6">
            <a:extLst>
              <a:ext uri="{FF2B5EF4-FFF2-40B4-BE49-F238E27FC236}">
                <a16:creationId xmlns:a16="http://schemas.microsoft.com/office/drawing/2014/main" id="{9F5D2D77-FE40-415B-8548-3EF4A194E1FE}"/>
              </a:ext>
            </a:extLst>
          </p:cNvPr>
          <p:cNvSpPr txBox="1"/>
          <p:nvPr/>
        </p:nvSpPr>
        <p:spPr>
          <a:xfrm>
            <a:off x="3601190" y="5166479"/>
            <a:ext cx="4680961" cy="523220"/>
          </a:xfrm>
          <a:prstGeom prst="rect">
            <a:avLst/>
          </a:prstGeom>
          <a:noFill/>
        </p:spPr>
        <p:txBody>
          <a:bodyPr wrap="square" rtlCol="0">
            <a:spAutoFit/>
          </a:bodyPr>
          <a:lstStyle/>
          <a:p>
            <a:r>
              <a:rPr lang="en-US" sz="1400"/>
              <a:t>Can also iterate through specific parts.  This would iterate through second row, starting with third element, in steps of 3. </a:t>
            </a:r>
          </a:p>
        </p:txBody>
      </p:sp>
      <p:sp>
        <p:nvSpPr>
          <p:cNvPr id="16" name="TextBox 15">
            <a:extLst>
              <a:ext uri="{FF2B5EF4-FFF2-40B4-BE49-F238E27FC236}">
                <a16:creationId xmlns:a16="http://schemas.microsoft.com/office/drawing/2014/main" id="{251D32BA-C2C7-4347-9CD1-254D0A7BBB6E}"/>
              </a:ext>
            </a:extLst>
          </p:cNvPr>
          <p:cNvSpPr txBox="1"/>
          <p:nvPr/>
        </p:nvSpPr>
        <p:spPr>
          <a:xfrm>
            <a:off x="3601190" y="4385674"/>
            <a:ext cx="3803985" cy="307777"/>
          </a:xfrm>
          <a:prstGeom prst="rect">
            <a:avLst/>
          </a:prstGeom>
          <a:noFill/>
        </p:spPr>
        <p:txBody>
          <a:bodyPr wrap="square">
            <a:spAutoFit/>
          </a:bodyPr>
          <a:lstStyle/>
          <a:p>
            <a:r>
              <a:rPr lang="en-US" sz="1400"/>
              <a:t>Instead of writing n nested for loops, can just say,</a:t>
            </a:r>
          </a:p>
        </p:txBody>
      </p:sp>
      <p:pic>
        <p:nvPicPr>
          <p:cNvPr id="19" name="Picture 18">
            <a:extLst>
              <a:ext uri="{FF2B5EF4-FFF2-40B4-BE49-F238E27FC236}">
                <a16:creationId xmlns:a16="http://schemas.microsoft.com/office/drawing/2014/main" id="{224CD169-68D9-C4F2-07F3-CEB35181D21E}"/>
              </a:ext>
            </a:extLst>
          </p:cNvPr>
          <p:cNvPicPr>
            <a:picLocks noChangeAspect="1"/>
          </p:cNvPicPr>
          <p:nvPr/>
        </p:nvPicPr>
        <p:blipFill>
          <a:blip r:embed="rId3"/>
          <a:stretch>
            <a:fillRect/>
          </a:stretch>
        </p:blipFill>
        <p:spPr>
          <a:xfrm>
            <a:off x="4038741" y="2519756"/>
            <a:ext cx="2423370" cy="1486029"/>
          </a:xfrm>
          <a:prstGeom prst="rect">
            <a:avLst/>
          </a:prstGeom>
        </p:spPr>
      </p:pic>
      <p:pic>
        <p:nvPicPr>
          <p:cNvPr id="20" name="Picture 19">
            <a:extLst>
              <a:ext uri="{FF2B5EF4-FFF2-40B4-BE49-F238E27FC236}">
                <a16:creationId xmlns:a16="http://schemas.microsoft.com/office/drawing/2014/main" id="{F3F91660-D0CA-96B6-E6E7-B1A05906426F}"/>
              </a:ext>
            </a:extLst>
          </p:cNvPr>
          <p:cNvPicPr>
            <a:picLocks noChangeAspect="1"/>
          </p:cNvPicPr>
          <p:nvPr/>
        </p:nvPicPr>
        <p:blipFill>
          <a:blip r:embed="rId4"/>
          <a:stretch>
            <a:fillRect/>
          </a:stretch>
        </p:blipFill>
        <p:spPr>
          <a:xfrm>
            <a:off x="7222794" y="2384824"/>
            <a:ext cx="2446232" cy="1638442"/>
          </a:xfrm>
          <a:prstGeom prst="rect">
            <a:avLst/>
          </a:prstGeom>
        </p:spPr>
      </p:pic>
    </p:spTree>
    <p:extLst>
      <p:ext uri="{BB962C8B-B14F-4D97-AF65-F5344CB8AC3E}">
        <p14:creationId xmlns:p14="http://schemas.microsoft.com/office/powerpoint/2010/main" val="13024208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466751" y="130171"/>
            <a:ext cx="2109232" cy="461665"/>
          </a:xfrm>
          <a:prstGeom prst="rect">
            <a:avLst/>
          </a:prstGeom>
        </p:spPr>
        <p:txBody>
          <a:bodyPr wrap="none">
            <a:spAutoFit/>
          </a:bodyPr>
          <a:lstStyle/>
          <a:p>
            <a:r>
              <a:rPr lang="en-US" sz="2400" b="1" u="sng">
                <a:solidFill>
                  <a:srgbClr val="00B050"/>
                </a:solidFill>
              </a:rPr>
              <a:t>Library: numpy</a:t>
            </a:r>
          </a:p>
        </p:txBody>
      </p:sp>
      <p:sp>
        <p:nvSpPr>
          <p:cNvPr id="4" name="TextBox 3">
            <a:extLst>
              <a:ext uri="{FF2B5EF4-FFF2-40B4-BE49-F238E27FC236}">
                <a16:creationId xmlns:a16="http://schemas.microsoft.com/office/drawing/2014/main" id="{1F62766F-5DD0-4A16-B412-AB8E10FE3C0F}"/>
              </a:ext>
            </a:extLst>
          </p:cNvPr>
          <p:cNvSpPr txBox="1"/>
          <p:nvPr/>
        </p:nvSpPr>
        <p:spPr>
          <a:xfrm>
            <a:off x="241722" y="1335831"/>
            <a:ext cx="5477931" cy="338554"/>
          </a:xfrm>
          <a:prstGeom prst="rect">
            <a:avLst/>
          </a:prstGeom>
          <a:noFill/>
        </p:spPr>
        <p:txBody>
          <a:bodyPr wrap="square" rtlCol="0">
            <a:spAutoFit/>
          </a:bodyPr>
          <a:lstStyle/>
          <a:p>
            <a:r>
              <a:rPr lang="en-US" sz="1600"/>
              <a:t>Can iterate through two separate arrays simultaneously.</a:t>
            </a:r>
          </a:p>
        </p:txBody>
      </p:sp>
      <p:sp>
        <p:nvSpPr>
          <p:cNvPr id="2" name="TextBox 1">
            <a:extLst>
              <a:ext uri="{FF2B5EF4-FFF2-40B4-BE49-F238E27FC236}">
                <a16:creationId xmlns:a16="http://schemas.microsoft.com/office/drawing/2014/main" id="{39DB76A1-DA9C-44B7-B236-4A1A144ABB44}"/>
              </a:ext>
            </a:extLst>
          </p:cNvPr>
          <p:cNvSpPr txBox="1"/>
          <p:nvPr/>
        </p:nvSpPr>
        <p:spPr>
          <a:xfrm>
            <a:off x="261388" y="1865144"/>
            <a:ext cx="11678364" cy="523220"/>
          </a:xfrm>
          <a:prstGeom prst="rect">
            <a:avLst/>
          </a:prstGeom>
          <a:noFill/>
        </p:spPr>
        <p:txBody>
          <a:bodyPr wrap="square" rtlCol="0">
            <a:spAutoFit/>
          </a:bodyPr>
          <a:lstStyle/>
          <a:p>
            <a:r>
              <a:rPr lang="en-US" sz="1400"/>
              <a:t>numpy.nditer([array1, array2])		so we can go through elements of array1 and then array2 as follows.  Arrays 1 and 2 must have the same </a:t>
            </a:r>
          </a:p>
          <a:p>
            <a:r>
              <a:rPr lang="en-US" sz="1400"/>
              <a:t>				shape?  </a:t>
            </a:r>
          </a:p>
        </p:txBody>
      </p:sp>
      <p:sp>
        <p:nvSpPr>
          <p:cNvPr id="5" name="TextBox 4">
            <a:extLst>
              <a:ext uri="{FF2B5EF4-FFF2-40B4-BE49-F238E27FC236}">
                <a16:creationId xmlns:a16="http://schemas.microsoft.com/office/drawing/2014/main" id="{C3B0FDC0-70BD-8E72-3727-49D7B8E2F33D}"/>
              </a:ext>
            </a:extLst>
          </p:cNvPr>
          <p:cNvSpPr txBox="1"/>
          <p:nvPr/>
        </p:nvSpPr>
        <p:spPr>
          <a:xfrm>
            <a:off x="3992326" y="2567624"/>
            <a:ext cx="3893145" cy="523220"/>
          </a:xfrm>
          <a:prstGeom prst="rect">
            <a:avLst/>
          </a:prstGeom>
          <a:noFill/>
          <a:ln w="12700">
            <a:solidFill>
              <a:schemeClr val="accent1"/>
            </a:solidFill>
          </a:ln>
        </p:spPr>
        <p:txBody>
          <a:bodyPr wrap="square" rtlCol="0">
            <a:spAutoFit/>
          </a:bodyPr>
          <a:lstStyle/>
          <a:p>
            <a:r>
              <a:rPr lang="en-US" sz="1400"/>
              <a:t>for x, y in numpy.nditer([array1, array2]):</a:t>
            </a:r>
          </a:p>
          <a:p>
            <a:r>
              <a:rPr lang="en-US" sz="1400"/>
              <a:t>     print(x, y) or something</a:t>
            </a:r>
          </a:p>
        </p:txBody>
      </p:sp>
      <p:sp>
        <p:nvSpPr>
          <p:cNvPr id="7" name="TextBox 6">
            <a:extLst>
              <a:ext uri="{FF2B5EF4-FFF2-40B4-BE49-F238E27FC236}">
                <a16:creationId xmlns:a16="http://schemas.microsoft.com/office/drawing/2014/main" id="{E41404DB-6EF8-3136-9F08-6ACE8B33DD7D}"/>
              </a:ext>
            </a:extLst>
          </p:cNvPr>
          <p:cNvSpPr txBox="1"/>
          <p:nvPr/>
        </p:nvSpPr>
        <p:spPr>
          <a:xfrm>
            <a:off x="241722" y="1055786"/>
            <a:ext cx="2507226" cy="369332"/>
          </a:xfrm>
          <a:prstGeom prst="rect">
            <a:avLst/>
          </a:prstGeom>
          <a:noFill/>
        </p:spPr>
        <p:txBody>
          <a:bodyPr wrap="square">
            <a:spAutoFit/>
          </a:bodyPr>
          <a:lstStyle/>
          <a:p>
            <a:r>
              <a:rPr lang="en-US" b="1"/>
              <a:t>Iteration through Arrays</a:t>
            </a:r>
          </a:p>
        </p:txBody>
      </p:sp>
    </p:spTree>
    <p:extLst>
      <p:ext uri="{BB962C8B-B14F-4D97-AF65-F5344CB8AC3E}">
        <p14:creationId xmlns:p14="http://schemas.microsoft.com/office/powerpoint/2010/main" val="10398293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466751" y="130171"/>
            <a:ext cx="2109232" cy="461665"/>
          </a:xfrm>
          <a:prstGeom prst="rect">
            <a:avLst/>
          </a:prstGeom>
        </p:spPr>
        <p:txBody>
          <a:bodyPr wrap="none">
            <a:spAutoFit/>
          </a:bodyPr>
          <a:lstStyle/>
          <a:p>
            <a:r>
              <a:rPr lang="en-US" sz="2400" b="1" u="sng">
                <a:solidFill>
                  <a:srgbClr val="00B050"/>
                </a:solidFill>
              </a:rPr>
              <a:t>Library: numpy</a:t>
            </a:r>
          </a:p>
        </p:txBody>
      </p:sp>
      <p:sp>
        <p:nvSpPr>
          <p:cNvPr id="4" name="TextBox 3">
            <a:extLst>
              <a:ext uri="{FF2B5EF4-FFF2-40B4-BE49-F238E27FC236}">
                <a16:creationId xmlns:a16="http://schemas.microsoft.com/office/drawing/2014/main" id="{1F62766F-5DD0-4A16-B412-AB8E10FE3C0F}"/>
              </a:ext>
            </a:extLst>
          </p:cNvPr>
          <p:cNvSpPr txBox="1"/>
          <p:nvPr/>
        </p:nvSpPr>
        <p:spPr>
          <a:xfrm>
            <a:off x="173236" y="981982"/>
            <a:ext cx="4484489" cy="338554"/>
          </a:xfrm>
          <a:prstGeom prst="rect">
            <a:avLst/>
          </a:prstGeom>
          <a:noFill/>
        </p:spPr>
        <p:txBody>
          <a:bodyPr wrap="square" rtlCol="0">
            <a:spAutoFit/>
          </a:bodyPr>
          <a:lstStyle/>
          <a:p>
            <a:r>
              <a:rPr lang="en-US" sz="1600"/>
              <a:t>Here’s doing some triangular stuff,</a:t>
            </a:r>
          </a:p>
        </p:txBody>
      </p:sp>
      <p:pic>
        <p:nvPicPr>
          <p:cNvPr id="7" name="Picture 6">
            <a:extLst>
              <a:ext uri="{FF2B5EF4-FFF2-40B4-BE49-F238E27FC236}">
                <a16:creationId xmlns:a16="http://schemas.microsoft.com/office/drawing/2014/main" id="{B71C3C0B-A3D0-5670-42A2-4371670C658B}"/>
              </a:ext>
            </a:extLst>
          </p:cNvPr>
          <p:cNvPicPr>
            <a:picLocks noChangeAspect="1"/>
          </p:cNvPicPr>
          <p:nvPr/>
        </p:nvPicPr>
        <p:blipFill>
          <a:blip r:embed="rId3"/>
          <a:stretch>
            <a:fillRect/>
          </a:stretch>
        </p:blipFill>
        <p:spPr>
          <a:xfrm>
            <a:off x="272360" y="1588849"/>
            <a:ext cx="1579606" cy="923023"/>
          </a:xfrm>
          <a:prstGeom prst="rect">
            <a:avLst/>
          </a:prstGeom>
        </p:spPr>
      </p:pic>
      <p:pic>
        <p:nvPicPr>
          <p:cNvPr id="10" name="Picture 9">
            <a:extLst>
              <a:ext uri="{FF2B5EF4-FFF2-40B4-BE49-F238E27FC236}">
                <a16:creationId xmlns:a16="http://schemas.microsoft.com/office/drawing/2014/main" id="{41111A48-4B13-6117-5B9D-B69F9F6D33E3}"/>
              </a:ext>
            </a:extLst>
          </p:cNvPr>
          <p:cNvPicPr>
            <a:picLocks noChangeAspect="1"/>
          </p:cNvPicPr>
          <p:nvPr/>
        </p:nvPicPr>
        <p:blipFill>
          <a:blip r:embed="rId4"/>
          <a:stretch>
            <a:fillRect/>
          </a:stretch>
        </p:blipFill>
        <p:spPr>
          <a:xfrm>
            <a:off x="3559280" y="1659833"/>
            <a:ext cx="1885537" cy="853828"/>
          </a:xfrm>
          <a:prstGeom prst="rect">
            <a:avLst/>
          </a:prstGeom>
        </p:spPr>
      </p:pic>
      <mc:AlternateContent xmlns:mc="http://schemas.openxmlformats.org/markup-compatibility/2006" xmlns:p14="http://schemas.microsoft.com/office/powerpoint/2010/main">
        <mc:Choice Requires="p14">
          <p:contentPart p14:bwMode="auto" r:id="rId5">
            <p14:nvContentPartPr>
              <p14:cNvPr id="11" name="Ink 10">
                <a:extLst>
                  <a:ext uri="{FF2B5EF4-FFF2-40B4-BE49-F238E27FC236}">
                    <a16:creationId xmlns:a16="http://schemas.microsoft.com/office/drawing/2014/main" id="{FF18174E-2622-4674-EA35-0E6A96C5BA1B}"/>
                  </a:ext>
                </a:extLst>
              </p14:cNvPr>
              <p14:cNvContentPartPr/>
              <p14:nvPr/>
            </p14:nvContentPartPr>
            <p14:xfrm>
              <a:off x="2286150" y="1993500"/>
              <a:ext cx="668880" cy="109800"/>
            </p14:xfrm>
          </p:contentPart>
        </mc:Choice>
        <mc:Fallback xmlns="">
          <p:pic>
            <p:nvPicPr>
              <p:cNvPr id="11" name="Ink 10">
                <a:extLst>
                  <a:ext uri="{FF2B5EF4-FFF2-40B4-BE49-F238E27FC236}">
                    <a16:creationId xmlns:a16="http://schemas.microsoft.com/office/drawing/2014/main" id="{FF18174E-2622-4674-EA35-0E6A96C5BA1B}"/>
                  </a:ext>
                </a:extLst>
              </p:cNvPr>
              <p:cNvPicPr/>
              <p:nvPr/>
            </p:nvPicPr>
            <p:blipFill>
              <a:blip r:embed="rId6"/>
              <a:stretch>
                <a:fillRect/>
              </a:stretch>
            </p:blipFill>
            <p:spPr>
              <a:xfrm>
                <a:off x="2277150" y="1984500"/>
                <a:ext cx="686520" cy="12744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2" name="Ink 11">
                <a:extLst>
                  <a:ext uri="{FF2B5EF4-FFF2-40B4-BE49-F238E27FC236}">
                    <a16:creationId xmlns:a16="http://schemas.microsoft.com/office/drawing/2014/main" id="{F20E0107-A923-962E-26F8-2AB1C3AC4E90}"/>
                  </a:ext>
                </a:extLst>
              </p14:cNvPr>
              <p14:cNvContentPartPr/>
              <p14:nvPr/>
            </p14:nvContentPartPr>
            <p14:xfrm>
              <a:off x="2380830" y="3051540"/>
              <a:ext cx="635400" cy="145080"/>
            </p14:xfrm>
          </p:contentPart>
        </mc:Choice>
        <mc:Fallback xmlns="">
          <p:pic>
            <p:nvPicPr>
              <p:cNvPr id="12" name="Ink 11">
                <a:extLst>
                  <a:ext uri="{FF2B5EF4-FFF2-40B4-BE49-F238E27FC236}">
                    <a16:creationId xmlns:a16="http://schemas.microsoft.com/office/drawing/2014/main" id="{F20E0107-A923-962E-26F8-2AB1C3AC4E90}"/>
                  </a:ext>
                </a:extLst>
              </p:cNvPr>
              <p:cNvPicPr/>
              <p:nvPr/>
            </p:nvPicPr>
            <p:blipFill>
              <a:blip r:embed="rId8"/>
              <a:stretch>
                <a:fillRect/>
              </a:stretch>
            </p:blipFill>
            <p:spPr>
              <a:xfrm>
                <a:off x="2372190" y="3042900"/>
                <a:ext cx="653040" cy="162720"/>
              </a:xfrm>
              <a:prstGeom prst="rect">
                <a:avLst/>
              </a:prstGeom>
            </p:spPr>
          </p:pic>
        </mc:Fallback>
      </mc:AlternateContent>
      <p:pic>
        <p:nvPicPr>
          <p:cNvPr id="13" name="Picture 12">
            <a:extLst>
              <a:ext uri="{FF2B5EF4-FFF2-40B4-BE49-F238E27FC236}">
                <a16:creationId xmlns:a16="http://schemas.microsoft.com/office/drawing/2014/main" id="{C9830C8E-56D9-BC69-62A6-491F3D1E1ACD}"/>
              </a:ext>
            </a:extLst>
          </p:cNvPr>
          <p:cNvPicPr>
            <a:picLocks noChangeAspect="1"/>
          </p:cNvPicPr>
          <p:nvPr/>
        </p:nvPicPr>
        <p:blipFill>
          <a:blip r:embed="rId9"/>
          <a:stretch>
            <a:fillRect/>
          </a:stretch>
        </p:blipFill>
        <p:spPr>
          <a:xfrm>
            <a:off x="3559280" y="2852958"/>
            <a:ext cx="1885537" cy="882983"/>
          </a:xfrm>
          <a:prstGeom prst="rect">
            <a:avLst/>
          </a:prstGeom>
        </p:spPr>
      </p:pic>
      <p:pic>
        <p:nvPicPr>
          <p:cNvPr id="14" name="Picture 13">
            <a:extLst>
              <a:ext uri="{FF2B5EF4-FFF2-40B4-BE49-F238E27FC236}">
                <a16:creationId xmlns:a16="http://schemas.microsoft.com/office/drawing/2014/main" id="{3F494B6A-67AC-5881-A452-C1A552B1757C}"/>
              </a:ext>
            </a:extLst>
          </p:cNvPr>
          <p:cNvPicPr>
            <a:picLocks noChangeAspect="1"/>
          </p:cNvPicPr>
          <p:nvPr/>
        </p:nvPicPr>
        <p:blipFill>
          <a:blip r:embed="rId10"/>
          <a:stretch>
            <a:fillRect/>
          </a:stretch>
        </p:blipFill>
        <p:spPr>
          <a:xfrm>
            <a:off x="3622597" y="4075238"/>
            <a:ext cx="2216228" cy="785277"/>
          </a:xfrm>
          <a:prstGeom prst="rect">
            <a:avLst/>
          </a:prstGeom>
        </p:spPr>
      </p:pic>
      <mc:AlternateContent xmlns:mc="http://schemas.openxmlformats.org/markup-compatibility/2006" xmlns:p14="http://schemas.microsoft.com/office/powerpoint/2010/main">
        <mc:Choice Requires="p14">
          <p:contentPart p14:bwMode="auto" r:id="rId11">
            <p14:nvContentPartPr>
              <p14:cNvPr id="15" name="Ink 14">
                <a:extLst>
                  <a:ext uri="{FF2B5EF4-FFF2-40B4-BE49-F238E27FC236}">
                    <a16:creationId xmlns:a16="http://schemas.microsoft.com/office/drawing/2014/main" id="{3011AC3E-F81F-9743-DBCE-8E31B1F85D13}"/>
                  </a:ext>
                </a:extLst>
              </p14:cNvPr>
              <p14:cNvContentPartPr/>
              <p14:nvPr/>
            </p14:nvContentPartPr>
            <p14:xfrm>
              <a:off x="2402160" y="4236951"/>
              <a:ext cx="635400" cy="145080"/>
            </p14:xfrm>
          </p:contentPart>
        </mc:Choice>
        <mc:Fallback xmlns="">
          <p:pic>
            <p:nvPicPr>
              <p:cNvPr id="15" name="Ink 14">
                <a:extLst>
                  <a:ext uri="{FF2B5EF4-FFF2-40B4-BE49-F238E27FC236}">
                    <a16:creationId xmlns:a16="http://schemas.microsoft.com/office/drawing/2014/main" id="{3011AC3E-F81F-9743-DBCE-8E31B1F85D13}"/>
                  </a:ext>
                </a:extLst>
              </p:cNvPr>
              <p:cNvPicPr/>
              <p:nvPr/>
            </p:nvPicPr>
            <p:blipFill>
              <a:blip r:embed="rId8"/>
              <a:stretch>
                <a:fillRect/>
              </a:stretch>
            </p:blipFill>
            <p:spPr>
              <a:xfrm>
                <a:off x="2393520" y="4228311"/>
                <a:ext cx="653040" cy="162720"/>
              </a:xfrm>
              <a:prstGeom prst="rect">
                <a:avLst/>
              </a:prstGeom>
            </p:spPr>
          </p:pic>
        </mc:Fallback>
      </mc:AlternateContent>
    </p:spTree>
    <p:extLst>
      <p:ext uri="{BB962C8B-B14F-4D97-AF65-F5344CB8AC3E}">
        <p14:creationId xmlns:p14="http://schemas.microsoft.com/office/powerpoint/2010/main" val="6324707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466751" y="130171"/>
            <a:ext cx="2109232" cy="461665"/>
          </a:xfrm>
          <a:prstGeom prst="rect">
            <a:avLst/>
          </a:prstGeom>
        </p:spPr>
        <p:txBody>
          <a:bodyPr wrap="none">
            <a:spAutoFit/>
          </a:bodyPr>
          <a:lstStyle/>
          <a:p>
            <a:r>
              <a:rPr lang="en-US" sz="2400" b="1" u="sng">
                <a:solidFill>
                  <a:srgbClr val="00B050"/>
                </a:solidFill>
              </a:rPr>
              <a:t>Library: numpy</a:t>
            </a:r>
          </a:p>
        </p:txBody>
      </p:sp>
      <p:sp>
        <p:nvSpPr>
          <p:cNvPr id="4" name="TextBox 3">
            <a:extLst>
              <a:ext uri="{FF2B5EF4-FFF2-40B4-BE49-F238E27FC236}">
                <a16:creationId xmlns:a16="http://schemas.microsoft.com/office/drawing/2014/main" id="{1F62766F-5DD0-4A16-B412-AB8E10FE3C0F}"/>
              </a:ext>
            </a:extLst>
          </p:cNvPr>
          <p:cNvSpPr txBox="1"/>
          <p:nvPr/>
        </p:nvSpPr>
        <p:spPr>
          <a:xfrm>
            <a:off x="371346" y="3812668"/>
            <a:ext cx="6540731" cy="338554"/>
          </a:xfrm>
          <a:prstGeom prst="rect">
            <a:avLst/>
          </a:prstGeom>
          <a:noFill/>
        </p:spPr>
        <p:txBody>
          <a:bodyPr wrap="square" rtlCol="0">
            <a:spAutoFit/>
          </a:bodyPr>
          <a:lstStyle/>
          <a:p>
            <a:r>
              <a:rPr lang="en-US" sz="1600"/>
              <a:t>Here’s a another useful function in the numpy library for handling arrays.</a:t>
            </a:r>
          </a:p>
        </p:txBody>
      </p:sp>
      <p:sp>
        <p:nvSpPr>
          <p:cNvPr id="14" name="TextBox 13">
            <a:extLst>
              <a:ext uri="{FF2B5EF4-FFF2-40B4-BE49-F238E27FC236}">
                <a16:creationId xmlns:a16="http://schemas.microsoft.com/office/drawing/2014/main" id="{8E7165D9-51FF-4A96-9388-A51D4CCF9CDC}"/>
              </a:ext>
            </a:extLst>
          </p:cNvPr>
          <p:cNvSpPr txBox="1"/>
          <p:nvPr/>
        </p:nvSpPr>
        <p:spPr>
          <a:xfrm>
            <a:off x="4105571" y="4831945"/>
            <a:ext cx="3487412" cy="523220"/>
          </a:xfrm>
          <a:prstGeom prst="rect">
            <a:avLst/>
          </a:prstGeom>
          <a:noFill/>
          <a:ln w="12700">
            <a:solidFill>
              <a:schemeClr val="accent1"/>
            </a:solidFill>
          </a:ln>
        </p:spPr>
        <p:txBody>
          <a:bodyPr wrap="square" rtlCol="0">
            <a:spAutoFit/>
          </a:bodyPr>
          <a:lstStyle/>
          <a:p>
            <a:r>
              <a:rPr lang="en-US" sz="1400"/>
              <a:t>for x, y in numpy.ndenumerate(array[1,2::3]):</a:t>
            </a:r>
          </a:p>
          <a:p>
            <a:r>
              <a:rPr lang="en-US" sz="1400"/>
              <a:t>     print(x, y) or something</a:t>
            </a:r>
          </a:p>
        </p:txBody>
      </p:sp>
      <p:sp>
        <p:nvSpPr>
          <p:cNvPr id="15" name="TextBox 14">
            <a:extLst>
              <a:ext uri="{FF2B5EF4-FFF2-40B4-BE49-F238E27FC236}">
                <a16:creationId xmlns:a16="http://schemas.microsoft.com/office/drawing/2014/main" id="{F6A8BE12-0846-4453-8C46-CFCD2C9FAC0C}"/>
              </a:ext>
            </a:extLst>
          </p:cNvPr>
          <p:cNvSpPr txBox="1"/>
          <p:nvPr/>
        </p:nvSpPr>
        <p:spPr>
          <a:xfrm>
            <a:off x="7830538" y="4810723"/>
            <a:ext cx="4046483" cy="523220"/>
          </a:xfrm>
          <a:prstGeom prst="rect">
            <a:avLst/>
          </a:prstGeom>
          <a:noFill/>
        </p:spPr>
        <p:txBody>
          <a:bodyPr wrap="square" rtlCol="0">
            <a:spAutoFit/>
          </a:bodyPr>
          <a:lstStyle/>
          <a:p>
            <a:r>
              <a:rPr lang="en-US" sz="1400"/>
              <a:t>So this would iterate through the array in manner specified.  x would be the index, and y the element.</a:t>
            </a:r>
          </a:p>
        </p:txBody>
      </p:sp>
      <p:sp>
        <p:nvSpPr>
          <p:cNvPr id="17" name="TextBox 16">
            <a:extLst>
              <a:ext uri="{FF2B5EF4-FFF2-40B4-BE49-F238E27FC236}">
                <a16:creationId xmlns:a16="http://schemas.microsoft.com/office/drawing/2014/main" id="{27B1F095-CC2B-4D9D-9EAA-512164D47779}"/>
              </a:ext>
            </a:extLst>
          </p:cNvPr>
          <p:cNvSpPr txBox="1"/>
          <p:nvPr/>
        </p:nvSpPr>
        <p:spPr>
          <a:xfrm>
            <a:off x="364800" y="4337695"/>
            <a:ext cx="10801388" cy="307777"/>
          </a:xfrm>
          <a:prstGeom prst="rect">
            <a:avLst/>
          </a:prstGeom>
          <a:noFill/>
        </p:spPr>
        <p:txBody>
          <a:bodyPr wrap="square" rtlCol="0">
            <a:spAutoFit/>
          </a:bodyPr>
          <a:lstStyle/>
          <a:p>
            <a:r>
              <a:rPr lang="en-US" sz="1400"/>
              <a:t>numpy.ndenumerate(array)		this function facilitates iterating through an n-dimensional array, and keeping track of the index .  </a:t>
            </a:r>
          </a:p>
        </p:txBody>
      </p:sp>
      <p:sp>
        <p:nvSpPr>
          <p:cNvPr id="2" name="TextBox 1">
            <a:extLst>
              <a:ext uri="{FF2B5EF4-FFF2-40B4-BE49-F238E27FC236}">
                <a16:creationId xmlns:a16="http://schemas.microsoft.com/office/drawing/2014/main" id="{33F40D6D-FCD7-09E3-73BF-C597C469BAE4}"/>
              </a:ext>
            </a:extLst>
          </p:cNvPr>
          <p:cNvSpPr txBox="1"/>
          <p:nvPr/>
        </p:nvSpPr>
        <p:spPr>
          <a:xfrm>
            <a:off x="371346" y="1106491"/>
            <a:ext cx="5477931" cy="338554"/>
          </a:xfrm>
          <a:prstGeom prst="rect">
            <a:avLst/>
          </a:prstGeom>
          <a:noFill/>
        </p:spPr>
        <p:txBody>
          <a:bodyPr wrap="square" rtlCol="0">
            <a:spAutoFit/>
          </a:bodyPr>
          <a:lstStyle/>
          <a:p>
            <a:r>
              <a:rPr lang="en-US" sz="1600"/>
              <a:t>Here’s a useful function in the numpy library for handling arrays.</a:t>
            </a:r>
          </a:p>
        </p:txBody>
      </p:sp>
      <p:sp>
        <p:nvSpPr>
          <p:cNvPr id="8" name="TextBox 7">
            <a:extLst>
              <a:ext uri="{FF2B5EF4-FFF2-40B4-BE49-F238E27FC236}">
                <a16:creationId xmlns:a16="http://schemas.microsoft.com/office/drawing/2014/main" id="{AC1EE733-B6A0-0609-D0DB-D674C5CE492A}"/>
              </a:ext>
            </a:extLst>
          </p:cNvPr>
          <p:cNvSpPr txBox="1"/>
          <p:nvPr/>
        </p:nvSpPr>
        <p:spPr>
          <a:xfrm>
            <a:off x="4112117" y="2183559"/>
            <a:ext cx="4022447" cy="523220"/>
          </a:xfrm>
          <a:prstGeom prst="rect">
            <a:avLst/>
          </a:prstGeom>
          <a:noFill/>
          <a:ln w="12700">
            <a:solidFill>
              <a:schemeClr val="accent1"/>
            </a:solidFill>
          </a:ln>
        </p:spPr>
        <p:txBody>
          <a:bodyPr wrap="square" rtlCol="0">
            <a:spAutoFit/>
          </a:bodyPr>
          <a:lstStyle/>
          <a:p>
            <a:r>
              <a:rPr lang="en-US" sz="1400"/>
              <a:t>for x in numpy.nditer(array, op_flags = [‘readwrite’]) :</a:t>
            </a:r>
          </a:p>
          <a:p>
            <a:r>
              <a:rPr lang="en-US" sz="1400"/>
              <a:t>     x[…] = something new</a:t>
            </a:r>
          </a:p>
        </p:txBody>
      </p:sp>
      <p:sp>
        <p:nvSpPr>
          <p:cNvPr id="9" name="TextBox 8">
            <a:extLst>
              <a:ext uri="{FF2B5EF4-FFF2-40B4-BE49-F238E27FC236}">
                <a16:creationId xmlns:a16="http://schemas.microsoft.com/office/drawing/2014/main" id="{BBEF7525-1F4B-ECEF-A109-0D2C46963446}"/>
              </a:ext>
            </a:extLst>
          </p:cNvPr>
          <p:cNvSpPr txBox="1"/>
          <p:nvPr/>
        </p:nvSpPr>
        <p:spPr>
          <a:xfrm>
            <a:off x="8675338" y="2138270"/>
            <a:ext cx="2916149" cy="738664"/>
          </a:xfrm>
          <a:prstGeom prst="rect">
            <a:avLst/>
          </a:prstGeom>
          <a:noFill/>
        </p:spPr>
        <p:txBody>
          <a:bodyPr wrap="square" rtlCol="0">
            <a:spAutoFit/>
          </a:bodyPr>
          <a:lstStyle/>
          <a:p>
            <a:r>
              <a:rPr lang="en-US" sz="1400"/>
              <a:t>So this would iterate through the array in manner specified.  x would be the index, and y the element.</a:t>
            </a:r>
          </a:p>
        </p:txBody>
      </p:sp>
      <p:sp>
        <p:nvSpPr>
          <p:cNvPr id="10" name="TextBox 9">
            <a:extLst>
              <a:ext uri="{FF2B5EF4-FFF2-40B4-BE49-F238E27FC236}">
                <a16:creationId xmlns:a16="http://schemas.microsoft.com/office/drawing/2014/main" id="{395FD132-C64D-666F-8436-BB187D7A595B}"/>
              </a:ext>
            </a:extLst>
          </p:cNvPr>
          <p:cNvSpPr txBox="1"/>
          <p:nvPr/>
        </p:nvSpPr>
        <p:spPr>
          <a:xfrm>
            <a:off x="371346" y="1689309"/>
            <a:ext cx="8303992" cy="307777"/>
          </a:xfrm>
          <a:prstGeom prst="rect">
            <a:avLst/>
          </a:prstGeom>
          <a:noFill/>
        </p:spPr>
        <p:txBody>
          <a:bodyPr wrap="square" rtlCol="0">
            <a:spAutoFit/>
          </a:bodyPr>
          <a:lstStyle/>
          <a:p>
            <a:r>
              <a:rPr lang="en-US" sz="1400"/>
              <a:t>numpy.nditer(array, op_flags = [‘readwrite’])	this function facilitates element by element manipulations.</a:t>
            </a:r>
          </a:p>
        </p:txBody>
      </p:sp>
      <p:sp>
        <p:nvSpPr>
          <p:cNvPr id="6" name="TextBox 5">
            <a:extLst>
              <a:ext uri="{FF2B5EF4-FFF2-40B4-BE49-F238E27FC236}">
                <a16:creationId xmlns:a16="http://schemas.microsoft.com/office/drawing/2014/main" id="{93259BFA-4295-3B88-7798-A778386F4704}"/>
              </a:ext>
            </a:extLst>
          </p:cNvPr>
          <p:cNvSpPr txBox="1"/>
          <p:nvPr/>
        </p:nvSpPr>
        <p:spPr>
          <a:xfrm>
            <a:off x="357201" y="767033"/>
            <a:ext cx="2801277" cy="369332"/>
          </a:xfrm>
          <a:prstGeom prst="rect">
            <a:avLst/>
          </a:prstGeom>
          <a:noFill/>
        </p:spPr>
        <p:txBody>
          <a:bodyPr wrap="square">
            <a:spAutoFit/>
          </a:bodyPr>
          <a:lstStyle/>
          <a:p>
            <a:r>
              <a:rPr lang="en-US" b="1"/>
              <a:t>Iteration through Arrays</a:t>
            </a:r>
          </a:p>
        </p:txBody>
      </p:sp>
      <p:sp>
        <p:nvSpPr>
          <p:cNvPr id="5" name="TextBox 4">
            <a:extLst>
              <a:ext uri="{FF2B5EF4-FFF2-40B4-BE49-F238E27FC236}">
                <a16:creationId xmlns:a16="http://schemas.microsoft.com/office/drawing/2014/main" id="{3FD8526C-F547-8509-AEC2-E234423EF6A7}"/>
              </a:ext>
            </a:extLst>
          </p:cNvPr>
          <p:cNvSpPr txBox="1"/>
          <p:nvPr/>
        </p:nvSpPr>
        <p:spPr>
          <a:xfrm>
            <a:off x="4112117" y="5771535"/>
            <a:ext cx="3718421" cy="584775"/>
          </a:xfrm>
          <a:prstGeom prst="rect">
            <a:avLst/>
          </a:prstGeom>
          <a:solidFill>
            <a:schemeClr val="accent4">
              <a:lumMod val="20000"/>
              <a:lumOff val="80000"/>
            </a:schemeClr>
          </a:solidFill>
        </p:spPr>
        <p:txBody>
          <a:bodyPr wrap="square" rtlCol="0">
            <a:spAutoFit/>
          </a:bodyPr>
          <a:lstStyle/>
          <a:p>
            <a:r>
              <a:rPr lang="en-US" sz="1600"/>
              <a:t>might compare to the enumerate(list) function in regular Python.</a:t>
            </a:r>
          </a:p>
        </p:txBody>
      </p:sp>
    </p:spTree>
    <p:extLst>
      <p:ext uri="{BB962C8B-B14F-4D97-AF65-F5344CB8AC3E}">
        <p14:creationId xmlns:p14="http://schemas.microsoft.com/office/powerpoint/2010/main" val="13125736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466751" y="130171"/>
            <a:ext cx="2109232" cy="461665"/>
          </a:xfrm>
          <a:prstGeom prst="rect">
            <a:avLst/>
          </a:prstGeom>
        </p:spPr>
        <p:txBody>
          <a:bodyPr wrap="none">
            <a:spAutoFit/>
          </a:bodyPr>
          <a:lstStyle/>
          <a:p>
            <a:r>
              <a:rPr lang="en-US" sz="2400" b="1" u="sng">
                <a:solidFill>
                  <a:srgbClr val="00B050"/>
                </a:solidFill>
              </a:rPr>
              <a:t>Library: numpy</a:t>
            </a:r>
          </a:p>
        </p:txBody>
      </p:sp>
      <p:sp>
        <p:nvSpPr>
          <p:cNvPr id="4" name="TextBox 3">
            <a:extLst>
              <a:ext uri="{FF2B5EF4-FFF2-40B4-BE49-F238E27FC236}">
                <a16:creationId xmlns:a16="http://schemas.microsoft.com/office/drawing/2014/main" id="{1F62766F-5DD0-4A16-B412-AB8E10FE3C0F}"/>
              </a:ext>
            </a:extLst>
          </p:cNvPr>
          <p:cNvSpPr txBox="1"/>
          <p:nvPr/>
        </p:nvSpPr>
        <p:spPr>
          <a:xfrm>
            <a:off x="278106" y="1064045"/>
            <a:ext cx="4638321" cy="307777"/>
          </a:xfrm>
          <a:prstGeom prst="rect">
            <a:avLst/>
          </a:prstGeom>
          <a:noFill/>
        </p:spPr>
        <p:txBody>
          <a:bodyPr wrap="square" rtlCol="0">
            <a:spAutoFit/>
          </a:bodyPr>
          <a:lstStyle/>
          <a:p>
            <a:r>
              <a:rPr lang="en-US" sz="1400"/>
              <a:t>Some examples nditerate and ndenumerate function.</a:t>
            </a:r>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AAE800B1-5C0C-4EE8-8658-AA82D2A08CFF}"/>
                  </a:ext>
                </a:extLst>
              </p14:cNvPr>
              <p14:cNvContentPartPr/>
              <p14:nvPr/>
            </p14:nvContentPartPr>
            <p14:xfrm>
              <a:off x="-282439" y="2207949"/>
              <a:ext cx="360" cy="360"/>
            </p14:xfrm>
          </p:contentPart>
        </mc:Choice>
        <mc:Fallback xmlns="">
          <p:pic>
            <p:nvPicPr>
              <p:cNvPr id="5" name="Ink 4">
                <a:extLst>
                  <a:ext uri="{FF2B5EF4-FFF2-40B4-BE49-F238E27FC236}">
                    <a16:creationId xmlns:a16="http://schemas.microsoft.com/office/drawing/2014/main" id="{AAE800B1-5C0C-4EE8-8658-AA82D2A08CFF}"/>
                  </a:ext>
                </a:extLst>
              </p:cNvPr>
              <p:cNvPicPr/>
              <p:nvPr/>
            </p:nvPicPr>
            <p:blipFill>
              <a:blip r:embed="rId3"/>
              <a:stretch>
                <a:fillRect/>
              </a:stretch>
            </p:blipFill>
            <p:spPr>
              <a:xfrm>
                <a:off x="-291439" y="2198949"/>
                <a:ext cx="18000" cy="18000"/>
              </a:xfrm>
              <a:prstGeom prst="rect">
                <a:avLst/>
              </a:prstGeom>
            </p:spPr>
          </p:pic>
        </mc:Fallback>
      </mc:AlternateContent>
      <p:pic>
        <p:nvPicPr>
          <p:cNvPr id="30" name="Picture 29">
            <a:extLst>
              <a:ext uri="{FF2B5EF4-FFF2-40B4-BE49-F238E27FC236}">
                <a16:creationId xmlns:a16="http://schemas.microsoft.com/office/drawing/2014/main" id="{F7894EC2-BF92-436E-9E2B-BBB2CA466365}"/>
              </a:ext>
            </a:extLst>
          </p:cNvPr>
          <p:cNvPicPr>
            <a:picLocks noChangeAspect="1"/>
          </p:cNvPicPr>
          <p:nvPr/>
        </p:nvPicPr>
        <p:blipFill>
          <a:blip r:embed="rId4"/>
          <a:stretch>
            <a:fillRect/>
          </a:stretch>
        </p:blipFill>
        <p:spPr>
          <a:xfrm>
            <a:off x="402979" y="1713443"/>
            <a:ext cx="4544059" cy="1086002"/>
          </a:xfrm>
          <a:prstGeom prst="rect">
            <a:avLst/>
          </a:prstGeom>
        </p:spPr>
      </p:pic>
      <mc:AlternateContent xmlns:mc="http://schemas.openxmlformats.org/markup-compatibility/2006" xmlns:p14="http://schemas.microsoft.com/office/powerpoint/2010/main">
        <mc:Choice Requires="p14">
          <p:contentPart p14:bwMode="auto" r:id="rId5">
            <p14:nvContentPartPr>
              <p14:cNvPr id="31" name="Ink 30">
                <a:extLst>
                  <a:ext uri="{FF2B5EF4-FFF2-40B4-BE49-F238E27FC236}">
                    <a16:creationId xmlns:a16="http://schemas.microsoft.com/office/drawing/2014/main" id="{37C8BC38-1720-42EE-9C40-D503A4A87F15}"/>
                  </a:ext>
                </a:extLst>
              </p14:cNvPr>
              <p14:cNvContentPartPr/>
              <p14:nvPr/>
            </p14:nvContentPartPr>
            <p14:xfrm>
              <a:off x="5200521" y="2128858"/>
              <a:ext cx="1271322" cy="255172"/>
            </p14:xfrm>
          </p:contentPart>
        </mc:Choice>
        <mc:Fallback xmlns="">
          <p:pic>
            <p:nvPicPr>
              <p:cNvPr id="31" name="Ink 30">
                <a:extLst>
                  <a:ext uri="{FF2B5EF4-FFF2-40B4-BE49-F238E27FC236}">
                    <a16:creationId xmlns:a16="http://schemas.microsoft.com/office/drawing/2014/main" id="{37C8BC38-1720-42EE-9C40-D503A4A87F15}"/>
                  </a:ext>
                </a:extLst>
              </p:cNvPr>
              <p:cNvPicPr/>
              <p:nvPr/>
            </p:nvPicPr>
            <p:blipFill>
              <a:blip r:embed="rId6"/>
              <a:stretch>
                <a:fillRect/>
              </a:stretch>
            </p:blipFill>
            <p:spPr>
              <a:xfrm>
                <a:off x="5191520" y="2119835"/>
                <a:ext cx="1288964" cy="272857"/>
              </a:xfrm>
              <a:prstGeom prst="rect">
                <a:avLst/>
              </a:prstGeom>
            </p:spPr>
          </p:pic>
        </mc:Fallback>
      </mc:AlternateContent>
      <p:pic>
        <p:nvPicPr>
          <p:cNvPr id="32" name="Picture 31">
            <a:extLst>
              <a:ext uri="{FF2B5EF4-FFF2-40B4-BE49-F238E27FC236}">
                <a16:creationId xmlns:a16="http://schemas.microsoft.com/office/drawing/2014/main" id="{815AFBA8-32E2-47ED-80EC-0B3F3302C65B}"/>
              </a:ext>
            </a:extLst>
          </p:cNvPr>
          <p:cNvPicPr>
            <a:picLocks noChangeAspect="1"/>
          </p:cNvPicPr>
          <p:nvPr/>
        </p:nvPicPr>
        <p:blipFill>
          <a:blip r:embed="rId7"/>
          <a:stretch>
            <a:fillRect/>
          </a:stretch>
        </p:blipFill>
        <p:spPr>
          <a:xfrm>
            <a:off x="6959270" y="1602079"/>
            <a:ext cx="628738" cy="1228896"/>
          </a:xfrm>
          <a:prstGeom prst="rect">
            <a:avLst/>
          </a:prstGeom>
        </p:spPr>
      </p:pic>
      <p:pic>
        <p:nvPicPr>
          <p:cNvPr id="2" name="Picture 1">
            <a:extLst>
              <a:ext uri="{FF2B5EF4-FFF2-40B4-BE49-F238E27FC236}">
                <a16:creationId xmlns:a16="http://schemas.microsoft.com/office/drawing/2014/main" id="{7B1B7609-5B06-42DC-8F76-6DD4A796A97B}"/>
              </a:ext>
            </a:extLst>
          </p:cNvPr>
          <p:cNvPicPr>
            <a:picLocks noChangeAspect="1"/>
          </p:cNvPicPr>
          <p:nvPr/>
        </p:nvPicPr>
        <p:blipFill>
          <a:blip r:embed="rId8"/>
          <a:stretch>
            <a:fillRect/>
          </a:stretch>
        </p:blipFill>
        <p:spPr>
          <a:xfrm>
            <a:off x="402979" y="4249865"/>
            <a:ext cx="4515480" cy="1086002"/>
          </a:xfrm>
          <a:prstGeom prst="rect">
            <a:avLst/>
          </a:prstGeom>
        </p:spPr>
      </p:pic>
      <p:pic>
        <p:nvPicPr>
          <p:cNvPr id="6" name="Picture 5">
            <a:extLst>
              <a:ext uri="{FF2B5EF4-FFF2-40B4-BE49-F238E27FC236}">
                <a16:creationId xmlns:a16="http://schemas.microsoft.com/office/drawing/2014/main" id="{E793D854-05AF-4C7E-A7CC-9805CF321D2F}"/>
              </a:ext>
            </a:extLst>
          </p:cNvPr>
          <p:cNvPicPr>
            <a:picLocks noChangeAspect="1"/>
          </p:cNvPicPr>
          <p:nvPr/>
        </p:nvPicPr>
        <p:blipFill>
          <a:blip r:embed="rId9"/>
          <a:stretch>
            <a:fillRect/>
          </a:stretch>
        </p:blipFill>
        <p:spPr>
          <a:xfrm>
            <a:off x="8769653" y="3116111"/>
            <a:ext cx="1000265" cy="2505425"/>
          </a:xfrm>
          <a:prstGeom prst="rect">
            <a:avLst/>
          </a:prstGeom>
        </p:spPr>
      </p:pic>
      <mc:AlternateContent xmlns:mc="http://schemas.openxmlformats.org/markup-compatibility/2006" xmlns:p14="http://schemas.microsoft.com/office/powerpoint/2010/main">
        <mc:Choice Requires="p14">
          <p:contentPart p14:bwMode="auto" r:id="rId10">
            <p14:nvContentPartPr>
              <p14:cNvPr id="7" name="Ink 6">
                <a:extLst>
                  <a:ext uri="{FF2B5EF4-FFF2-40B4-BE49-F238E27FC236}">
                    <a16:creationId xmlns:a16="http://schemas.microsoft.com/office/drawing/2014/main" id="{6452554A-1EF8-4CC9-8CBC-E014A49F47AC}"/>
                  </a:ext>
                </a:extLst>
              </p14:cNvPr>
              <p14:cNvContentPartPr/>
              <p14:nvPr/>
            </p14:nvContentPartPr>
            <p14:xfrm>
              <a:off x="5492925" y="4664586"/>
              <a:ext cx="2949480" cy="201960"/>
            </p14:xfrm>
          </p:contentPart>
        </mc:Choice>
        <mc:Fallback xmlns="">
          <p:pic>
            <p:nvPicPr>
              <p:cNvPr id="7" name="Ink 6">
                <a:extLst>
                  <a:ext uri="{FF2B5EF4-FFF2-40B4-BE49-F238E27FC236}">
                    <a16:creationId xmlns:a16="http://schemas.microsoft.com/office/drawing/2014/main" id="{6452554A-1EF8-4CC9-8CBC-E014A49F47AC}"/>
                  </a:ext>
                </a:extLst>
              </p:cNvPr>
              <p:cNvPicPr/>
              <p:nvPr/>
            </p:nvPicPr>
            <p:blipFill>
              <a:blip r:embed="rId11"/>
              <a:stretch>
                <a:fillRect/>
              </a:stretch>
            </p:blipFill>
            <p:spPr>
              <a:xfrm>
                <a:off x="5483924" y="4655586"/>
                <a:ext cx="2967122" cy="219600"/>
              </a:xfrm>
              <a:prstGeom prst="rect">
                <a:avLst/>
              </a:prstGeom>
            </p:spPr>
          </p:pic>
        </mc:Fallback>
      </mc:AlternateContent>
    </p:spTree>
    <p:extLst>
      <p:ext uri="{BB962C8B-B14F-4D97-AF65-F5344CB8AC3E}">
        <p14:creationId xmlns:p14="http://schemas.microsoft.com/office/powerpoint/2010/main" val="191029901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466751" y="130171"/>
            <a:ext cx="2109232" cy="461665"/>
          </a:xfrm>
          <a:prstGeom prst="rect">
            <a:avLst/>
          </a:prstGeom>
        </p:spPr>
        <p:txBody>
          <a:bodyPr wrap="none">
            <a:spAutoFit/>
          </a:bodyPr>
          <a:lstStyle/>
          <a:p>
            <a:r>
              <a:rPr lang="en-US" sz="2400" b="1" u="sng">
                <a:solidFill>
                  <a:srgbClr val="00B050"/>
                </a:solidFill>
              </a:rPr>
              <a:t>Library: numpy</a:t>
            </a:r>
          </a:p>
        </p:txBody>
      </p:sp>
      <p:sp>
        <p:nvSpPr>
          <p:cNvPr id="4" name="TextBox 3">
            <a:extLst>
              <a:ext uri="{FF2B5EF4-FFF2-40B4-BE49-F238E27FC236}">
                <a16:creationId xmlns:a16="http://schemas.microsoft.com/office/drawing/2014/main" id="{1F62766F-5DD0-4A16-B412-AB8E10FE3C0F}"/>
              </a:ext>
            </a:extLst>
          </p:cNvPr>
          <p:cNvSpPr txBox="1"/>
          <p:nvPr/>
        </p:nvSpPr>
        <p:spPr>
          <a:xfrm>
            <a:off x="287939" y="936226"/>
            <a:ext cx="1835829" cy="307777"/>
          </a:xfrm>
          <a:prstGeom prst="rect">
            <a:avLst/>
          </a:prstGeom>
          <a:noFill/>
        </p:spPr>
        <p:txBody>
          <a:bodyPr wrap="square" rtlCol="0">
            <a:spAutoFit/>
          </a:bodyPr>
          <a:lstStyle/>
          <a:p>
            <a:r>
              <a:rPr lang="en-US" sz="1400"/>
              <a:t>Some more example,</a:t>
            </a:r>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AAE800B1-5C0C-4EE8-8658-AA82D2A08CFF}"/>
                  </a:ext>
                </a:extLst>
              </p14:cNvPr>
              <p14:cNvContentPartPr/>
              <p14:nvPr/>
            </p14:nvContentPartPr>
            <p14:xfrm>
              <a:off x="-282439" y="2207949"/>
              <a:ext cx="360" cy="360"/>
            </p14:xfrm>
          </p:contentPart>
        </mc:Choice>
        <mc:Fallback xmlns="">
          <p:pic>
            <p:nvPicPr>
              <p:cNvPr id="5" name="Ink 4">
                <a:extLst>
                  <a:ext uri="{FF2B5EF4-FFF2-40B4-BE49-F238E27FC236}">
                    <a16:creationId xmlns:a16="http://schemas.microsoft.com/office/drawing/2014/main" id="{AAE800B1-5C0C-4EE8-8658-AA82D2A08CFF}"/>
                  </a:ext>
                </a:extLst>
              </p:cNvPr>
              <p:cNvPicPr/>
              <p:nvPr/>
            </p:nvPicPr>
            <p:blipFill>
              <a:blip r:embed="rId3"/>
              <a:stretch>
                <a:fillRect/>
              </a:stretch>
            </p:blipFill>
            <p:spPr>
              <a:xfrm>
                <a:off x="-291439" y="2198949"/>
                <a:ext cx="18000" cy="18000"/>
              </a:xfrm>
              <a:prstGeom prst="rect">
                <a:avLst/>
              </a:prstGeom>
            </p:spPr>
          </p:pic>
        </mc:Fallback>
      </mc:AlternateContent>
      <p:pic>
        <p:nvPicPr>
          <p:cNvPr id="8" name="Picture 7">
            <a:extLst>
              <a:ext uri="{FF2B5EF4-FFF2-40B4-BE49-F238E27FC236}">
                <a16:creationId xmlns:a16="http://schemas.microsoft.com/office/drawing/2014/main" id="{E9E532B9-A99D-96E4-342F-BC77A3761973}"/>
              </a:ext>
            </a:extLst>
          </p:cNvPr>
          <p:cNvPicPr>
            <a:picLocks noChangeAspect="1"/>
          </p:cNvPicPr>
          <p:nvPr/>
        </p:nvPicPr>
        <p:blipFill>
          <a:blip r:embed="rId4"/>
          <a:stretch>
            <a:fillRect/>
          </a:stretch>
        </p:blipFill>
        <p:spPr>
          <a:xfrm>
            <a:off x="396969" y="1796418"/>
            <a:ext cx="3797687" cy="1646616"/>
          </a:xfrm>
          <a:prstGeom prst="rect">
            <a:avLst/>
          </a:prstGeom>
        </p:spPr>
      </p:pic>
      <mc:AlternateContent xmlns:mc="http://schemas.openxmlformats.org/markup-compatibility/2006" xmlns:p14="http://schemas.microsoft.com/office/powerpoint/2010/main">
        <mc:Choice Requires="p14">
          <p:contentPart p14:bwMode="auto" r:id="rId5">
            <p14:nvContentPartPr>
              <p14:cNvPr id="9" name="Ink 8">
                <a:extLst>
                  <a:ext uri="{FF2B5EF4-FFF2-40B4-BE49-F238E27FC236}">
                    <a16:creationId xmlns:a16="http://schemas.microsoft.com/office/drawing/2014/main" id="{D8A20DB0-12E1-8EBE-E2C5-2B146BF732D1}"/>
                  </a:ext>
                </a:extLst>
              </p14:cNvPr>
              <p14:cNvContentPartPr/>
              <p14:nvPr/>
            </p14:nvContentPartPr>
            <p14:xfrm>
              <a:off x="5174819" y="2354268"/>
              <a:ext cx="862560" cy="254160"/>
            </p14:xfrm>
          </p:contentPart>
        </mc:Choice>
        <mc:Fallback xmlns="">
          <p:pic>
            <p:nvPicPr>
              <p:cNvPr id="9" name="Ink 8">
                <a:extLst>
                  <a:ext uri="{FF2B5EF4-FFF2-40B4-BE49-F238E27FC236}">
                    <a16:creationId xmlns:a16="http://schemas.microsoft.com/office/drawing/2014/main" id="{D8A20DB0-12E1-8EBE-E2C5-2B146BF732D1}"/>
                  </a:ext>
                </a:extLst>
              </p:cNvPr>
              <p:cNvPicPr/>
              <p:nvPr/>
            </p:nvPicPr>
            <p:blipFill>
              <a:blip r:embed="rId6"/>
              <a:stretch>
                <a:fillRect/>
              </a:stretch>
            </p:blipFill>
            <p:spPr>
              <a:xfrm>
                <a:off x="5166179" y="2345628"/>
                <a:ext cx="880200" cy="271800"/>
              </a:xfrm>
              <a:prstGeom prst="rect">
                <a:avLst/>
              </a:prstGeom>
            </p:spPr>
          </p:pic>
        </mc:Fallback>
      </mc:AlternateContent>
      <p:pic>
        <p:nvPicPr>
          <p:cNvPr id="10" name="Picture 9">
            <a:extLst>
              <a:ext uri="{FF2B5EF4-FFF2-40B4-BE49-F238E27FC236}">
                <a16:creationId xmlns:a16="http://schemas.microsoft.com/office/drawing/2014/main" id="{A5DE5404-2358-2FBB-2834-FB9A7A2F85AB}"/>
              </a:ext>
            </a:extLst>
          </p:cNvPr>
          <p:cNvPicPr>
            <a:picLocks noChangeAspect="1"/>
          </p:cNvPicPr>
          <p:nvPr/>
        </p:nvPicPr>
        <p:blipFill>
          <a:blip r:embed="rId7"/>
          <a:stretch>
            <a:fillRect/>
          </a:stretch>
        </p:blipFill>
        <p:spPr>
          <a:xfrm>
            <a:off x="7017182" y="1635056"/>
            <a:ext cx="1458224" cy="4038158"/>
          </a:xfrm>
          <a:prstGeom prst="rect">
            <a:avLst/>
          </a:prstGeom>
        </p:spPr>
      </p:pic>
    </p:spTree>
    <p:extLst>
      <p:ext uri="{BB962C8B-B14F-4D97-AF65-F5344CB8AC3E}">
        <p14:creationId xmlns:p14="http://schemas.microsoft.com/office/powerpoint/2010/main" val="18100499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466751" y="130171"/>
            <a:ext cx="2109232" cy="461665"/>
          </a:xfrm>
          <a:prstGeom prst="rect">
            <a:avLst/>
          </a:prstGeom>
        </p:spPr>
        <p:txBody>
          <a:bodyPr wrap="none">
            <a:spAutoFit/>
          </a:bodyPr>
          <a:lstStyle/>
          <a:p>
            <a:r>
              <a:rPr lang="en-US" sz="2400" b="1" u="sng">
                <a:solidFill>
                  <a:srgbClr val="00B050"/>
                </a:solidFill>
              </a:rPr>
              <a:t>Library: numpy</a:t>
            </a:r>
          </a:p>
        </p:txBody>
      </p:sp>
      <p:sp>
        <p:nvSpPr>
          <p:cNvPr id="4" name="TextBox 3">
            <a:extLst>
              <a:ext uri="{FF2B5EF4-FFF2-40B4-BE49-F238E27FC236}">
                <a16:creationId xmlns:a16="http://schemas.microsoft.com/office/drawing/2014/main" id="{1F62766F-5DD0-4A16-B412-AB8E10FE3C0F}"/>
              </a:ext>
            </a:extLst>
          </p:cNvPr>
          <p:cNvSpPr txBox="1"/>
          <p:nvPr/>
        </p:nvSpPr>
        <p:spPr>
          <a:xfrm>
            <a:off x="278106" y="1064045"/>
            <a:ext cx="4638321" cy="338554"/>
          </a:xfrm>
          <a:prstGeom prst="rect">
            <a:avLst/>
          </a:prstGeom>
          <a:noFill/>
        </p:spPr>
        <p:txBody>
          <a:bodyPr wrap="square" rtlCol="0">
            <a:spAutoFit/>
          </a:bodyPr>
          <a:lstStyle/>
          <a:p>
            <a:r>
              <a:rPr lang="en-US" sz="1600"/>
              <a:t>Some examples nditerate and ndenumerate function.</a:t>
            </a:r>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AAE800B1-5C0C-4EE8-8658-AA82D2A08CFF}"/>
                  </a:ext>
                </a:extLst>
              </p14:cNvPr>
              <p14:cNvContentPartPr/>
              <p14:nvPr/>
            </p14:nvContentPartPr>
            <p14:xfrm>
              <a:off x="-282439" y="2207949"/>
              <a:ext cx="360" cy="360"/>
            </p14:xfrm>
          </p:contentPart>
        </mc:Choice>
        <mc:Fallback xmlns="">
          <p:pic>
            <p:nvPicPr>
              <p:cNvPr id="5" name="Ink 4">
                <a:extLst>
                  <a:ext uri="{FF2B5EF4-FFF2-40B4-BE49-F238E27FC236}">
                    <a16:creationId xmlns:a16="http://schemas.microsoft.com/office/drawing/2014/main" id="{AAE800B1-5C0C-4EE8-8658-AA82D2A08CFF}"/>
                  </a:ext>
                </a:extLst>
              </p:cNvPr>
              <p:cNvPicPr/>
              <p:nvPr/>
            </p:nvPicPr>
            <p:blipFill>
              <a:blip r:embed="rId3"/>
              <a:stretch>
                <a:fillRect/>
              </a:stretch>
            </p:blipFill>
            <p:spPr>
              <a:xfrm>
                <a:off x="-291439" y="2198949"/>
                <a:ext cx="18000" cy="18000"/>
              </a:xfrm>
              <a:prstGeom prst="rect">
                <a:avLst/>
              </a:prstGeom>
            </p:spPr>
          </p:pic>
        </mc:Fallback>
      </mc:AlternateContent>
      <p:pic>
        <p:nvPicPr>
          <p:cNvPr id="8" name="Picture 7">
            <a:extLst>
              <a:ext uri="{FF2B5EF4-FFF2-40B4-BE49-F238E27FC236}">
                <a16:creationId xmlns:a16="http://schemas.microsoft.com/office/drawing/2014/main" id="{49319FD8-5EE5-A17C-2185-844564A316DA}"/>
              </a:ext>
            </a:extLst>
          </p:cNvPr>
          <p:cNvPicPr>
            <a:picLocks noChangeAspect="1"/>
          </p:cNvPicPr>
          <p:nvPr/>
        </p:nvPicPr>
        <p:blipFill>
          <a:blip r:embed="rId4"/>
          <a:stretch>
            <a:fillRect/>
          </a:stretch>
        </p:blipFill>
        <p:spPr>
          <a:xfrm>
            <a:off x="278106" y="4438977"/>
            <a:ext cx="2918713" cy="929721"/>
          </a:xfrm>
          <a:prstGeom prst="rect">
            <a:avLst/>
          </a:prstGeom>
        </p:spPr>
      </p:pic>
      <mc:AlternateContent xmlns:mc="http://schemas.openxmlformats.org/markup-compatibility/2006" xmlns:p14="http://schemas.microsoft.com/office/powerpoint/2010/main">
        <mc:Choice Requires="p14">
          <p:contentPart p14:bwMode="auto" r:id="rId5">
            <p14:nvContentPartPr>
              <p14:cNvPr id="9" name="Ink 8">
                <a:extLst>
                  <a:ext uri="{FF2B5EF4-FFF2-40B4-BE49-F238E27FC236}">
                    <a16:creationId xmlns:a16="http://schemas.microsoft.com/office/drawing/2014/main" id="{EDE1905A-A042-F18A-38DF-49951AE5797A}"/>
                  </a:ext>
                </a:extLst>
              </p14:cNvPr>
              <p14:cNvContentPartPr/>
              <p14:nvPr/>
            </p14:nvContentPartPr>
            <p14:xfrm>
              <a:off x="4199415" y="4903837"/>
              <a:ext cx="2949480" cy="201960"/>
            </p14:xfrm>
          </p:contentPart>
        </mc:Choice>
        <mc:Fallback xmlns="">
          <p:pic>
            <p:nvPicPr>
              <p:cNvPr id="9" name="Ink 8">
                <a:extLst>
                  <a:ext uri="{FF2B5EF4-FFF2-40B4-BE49-F238E27FC236}">
                    <a16:creationId xmlns:a16="http://schemas.microsoft.com/office/drawing/2014/main" id="{EDE1905A-A042-F18A-38DF-49951AE5797A}"/>
                  </a:ext>
                </a:extLst>
              </p:cNvPr>
              <p:cNvPicPr/>
              <p:nvPr/>
            </p:nvPicPr>
            <p:blipFill>
              <a:blip r:embed="rId6"/>
              <a:stretch>
                <a:fillRect/>
              </a:stretch>
            </p:blipFill>
            <p:spPr>
              <a:xfrm>
                <a:off x="4190414" y="4894837"/>
                <a:ext cx="2967122" cy="219600"/>
              </a:xfrm>
              <a:prstGeom prst="rect">
                <a:avLst/>
              </a:prstGeom>
            </p:spPr>
          </p:pic>
        </mc:Fallback>
      </mc:AlternateContent>
      <p:pic>
        <p:nvPicPr>
          <p:cNvPr id="10" name="Picture 9">
            <a:extLst>
              <a:ext uri="{FF2B5EF4-FFF2-40B4-BE49-F238E27FC236}">
                <a16:creationId xmlns:a16="http://schemas.microsoft.com/office/drawing/2014/main" id="{8DB30A85-5AD5-0344-FF48-6F6BE0ABECEA}"/>
              </a:ext>
            </a:extLst>
          </p:cNvPr>
          <p:cNvPicPr>
            <a:picLocks noChangeAspect="1"/>
          </p:cNvPicPr>
          <p:nvPr/>
        </p:nvPicPr>
        <p:blipFill>
          <a:blip r:embed="rId7"/>
          <a:stretch>
            <a:fillRect/>
          </a:stretch>
        </p:blipFill>
        <p:spPr>
          <a:xfrm>
            <a:off x="8240070" y="4038255"/>
            <a:ext cx="403895" cy="2301439"/>
          </a:xfrm>
          <a:prstGeom prst="rect">
            <a:avLst/>
          </a:prstGeom>
        </p:spPr>
      </p:pic>
      <p:pic>
        <p:nvPicPr>
          <p:cNvPr id="2" name="Picture 1">
            <a:extLst>
              <a:ext uri="{FF2B5EF4-FFF2-40B4-BE49-F238E27FC236}">
                <a16:creationId xmlns:a16="http://schemas.microsoft.com/office/drawing/2014/main" id="{33DE3844-5DB9-39A4-E6A7-49789B55EA72}"/>
              </a:ext>
            </a:extLst>
          </p:cNvPr>
          <p:cNvPicPr>
            <a:picLocks noChangeAspect="1"/>
          </p:cNvPicPr>
          <p:nvPr/>
        </p:nvPicPr>
        <p:blipFill>
          <a:blip r:embed="rId8"/>
          <a:stretch>
            <a:fillRect/>
          </a:stretch>
        </p:blipFill>
        <p:spPr>
          <a:xfrm>
            <a:off x="278106" y="1960436"/>
            <a:ext cx="4077584" cy="1011241"/>
          </a:xfrm>
          <a:prstGeom prst="rect">
            <a:avLst/>
          </a:prstGeom>
        </p:spPr>
      </p:pic>
      <mc:AlternateContent xmlns:mc="http://schemas.openxmlformats.org/markup-compatibility/2006" xmlns:p14="http://schemas.microsoft.com/office/powerpoint/2010/main">
        <mc:Choice Requires="p14">
          <p:contentPart p14:bwMode="auto" r:id="rId9">
            <p14:nvContentPartPr>
              <p14:cNvPr id="6" name="Ink 5">
                <a:extLst>
                  <a:ext uri="{FF2B5EF4-FFF2-40B4-BE49-F238E27FC236}">
                    <a16:creationId xmlns:a16="http://schemas.microsoft.com/office/drawing/2014/main" id="{E0BBA589-F0CB-CBEF-DA38-398982A5B98E}"/>
                  </a:ext>
                </a:extLst>
              </p14:cNvPr>
              <p14:cNvContentPartPr/>
              <p14:nvPr/>
            </p14:nvContentPartPr>
            <p14:xfrm>
              <a:off x="4896255" y="2341668"/>
              <a:ext cx="1741680" cy="426240"/>
            </p14:xfrm>
          </p:contentPart>
        </mc:Choice>
        <mc:Fallback xmlns="">
          <p:pic>
            <p:nvPicPr>
              <p:cNvPr id="6" name="Ink 5">
                <a:extLst>
                  <a:ext uri="{FF2B5EF4-FFF2-40B4-BE49-F238E27FC236}">
                    <a16:creationId xmlns:a16="http://schemas.microsoft.com/office/drawing/2014/main" id="{E0BBA589-F0CB-CBEF-DA38-398982A5B98E}"/>
                  </a:ext>
                </a:extLst>
              </p:cNvPr>
              <p:cNvPicPr/>
              <p:nvPr/>
            </p:nvPicPr>
            <p:blipFill>
              <a:blip r:embed="rId10"/>
              <a:stretch>
                <a:fillRect/>
              </a:stretch>
            </p:blipFill>
            <p:spPr>
              <a:xfrm>
                <a:off x="4887615" y="2332668"/>
                <a:ext cx="1759320" cy="443880"/>
              </a:xfrm>
              <a:prstGeom prst="rect">
                <a:avLst/>
              </a:prstGeom>
            </p:spPr>
          </p:pic>
        </mc:Fallback>
      </mc:AlternateContent>
      <p:pic>
        <p:nvPicPr>
          <p:cNvPr id="7" name="Picture 6">
            <a:extLst>
              <a:ext uri="{FF2B5EF4-FFF2-40B4-BE49-F238E27FC236}">
                <a16:creationId xmlns:a16="http://schemas.microsoft.com/office/drawing/2014/main" id="{42DCD634-E0EF-B9B2-1B4A-6668D22FEB86}"/>
              </a:ext>
            </a:extLst>
          </p:cNvPr>
          <p:cNvPicPr>
            <a:picLocks noChangeAspect="1"/>
          </p:cNvPicPr>
          <p:nvPr/>
        </p:nvPicPr>
        <p:blipFill>
          <a:blip r:embed="rId11"/>
          <a:stretch>
            <a:fillRect/>
          </a:stretch>
        </p:blipFill>
        <p:spPr>
          <a:xfrm>
            <a:off x="8061994" y="2207949"/>
            <a:ext cx="1741680" cy="1146080"/>
          </a:xfrm>
          <a:prstGeom prst="rect">
            <a:avLst/>
          </a:prstGeom>
        </p:spPr>
      </p:pic>
      <p:sp>
        <p:nvSpPr>
          <p:cNvPr id="11" name="TextBox 10">
            <a:extLst>
              <a:ext uri="{FF2B5EF4-FFF2-40B4-BE49-F238E27FC236}">
                <a16:creationId xmlns:a16="http://schemas.microsoft.com/office/drawing/2014/main" id="{829F0C1E-CD45-B1B6-27E6-D642D1CAE950}"/>
              </a:ext>
            </a:extLst>
          </p:cNvPr>
          <p:cNvSpPr txBox="1"/>
          <p:nvPr/>
        </p:nvSpPr>
        <p:spPr>
          <a:xfrm>
            <a:off x="4896255" y="1954163"/>
            <a:ext cx="2015822" cy="307777"/>
          </a:xfrm>
          <a:prstGeom prst="rect">
            <a:avLst/>
          </a:prstGeom>
          <a:noFill/>
        </p:spPr>
        <p:txBody>
          <a:bodyPr wrap="square" rtlCol="0">
            <a:spAutoFit/>
          </a:bodyPr>
          <a:lstStyle/>
          <a:p>
            <a:r>
              <a:rPr lang="en-US" sz="1400"/>
              <a:t>squaring each element…</a:t>
            </a:r>
          </a:p>
        </p:txBody>
      </p:sp>
    </p:spTree>
    <p:extLst>
      <p:ext uri="{BB962C8B-B14F-4D97-AF65-F5344CB8AC3E}">
        <p14:creationId xmlns:p14="http://schemas.microsoft.com/office/powerpoint/2010/main" val="39367535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466751" y="130171"/>
            <a:ext cx="2109232" cy="461665"/>
          </a:xfrm>
          <a:prstGeom prst="rect">
            <a:avLst/>
          </a:prstGeom>
        </p:spPr>
        <p:txBody>
          <a:bodyPr wrap="none">
            <a:spAutoFit/>
          </a:bodyPr>
          <a:lstStyle/>
          <a:p>
            <a:r>
              <a:rPr lang="en-US" sz="2400" b="1" u="sng">
                <a:solidFill>
                  <a:srgbClr val="00B050"/>
                </a:solidFill>
              </a:rPr>
              <a:t>Library: numpy</a:t>
            </a:r>
          </a:p>
        </p:txBody>
      </p:sp>
      <p:sp>
        <p:nvSpPr>
          <p:cNvPr id="2" name="TextBox 1">
            <a:extLst>
              <a:ext uri="{FF2B5EF4-FFF2-40B4-BE49-F238E27FC236}">
                <a16:creationId xmlns:a16="http://schemas.microsoft.com/office/drawing/2014/main" id="{A7968EDC-14C0-B058-3F40-AFE387344A0C}"/>
              </a:ext>
            </a:extLst>
          </p:cNvPr>
          <p:cNvSpPr txBox="1"/>
          <p:nvPr/>
        </p:nvSpPr>
        <p:spPr>
          <a:xfrm>
            <a:off x="258880" y="2072369"/>
            <a:ext cx="10561855" cy="307777"/>
          </a:xfrm>
          <a:prstGeom prst="rect">
            <a:avLst/>
          </a:prstGeom>
          <a:noFill/>
        </p:spPr>
        <p:txBody>
          <a:bodyPr wrap="square">
            <a:spAutoFit/>
          </a:bodyPr>
          <a:lstStyle/>
          <a:p>
            <a:r>
              <a:rPr lang="en-US" sz="1400"/>
              <a:t>array[x] = something			sets element array[x] equal to something.  So can manually change elements/rows this way. </a:t>
            </a:r>
          </a:p>
        </p:txBody>
      </p:sp>
      <p:sp>
        <p:nvSpPr>
          <p:cNvPr id="6" name="TextBox 5">
            <a:extLst>
              <a:ext uri="{FF2B5EF4-FFF2-40B4-BE49-F238E27FC236}">
                <a16:creationId xmlns:a16="http://schemas.microsoft.com/office/drawing/2014/main" id="{B6902506-F0B2-0213-7247-F82E73106525}"/>
              </a:ext>
            </a:extLst>
          </p:cNvPr>
          <p:cNvSpPr txBox="1"/>
          <p:nvPr/>
        </p:nvSpPr>
        <p:spPr>
          <a:xfrm>
            <a:off x="258880" y="1229032"/>
            <a:ext cx="3647768" cy="338554"/>
          </a:xfrm>
          <a:prstGeom prst="rect">
            <a:avLst/>
          </a:prstGeom>
          <a:noFill/>
        </p:spPr>
        <p:txBody>
          <a:bodyPr wrap="square" rtlCol="0">
            <a:spAutoFit/>
          </a:bodyPr>
          <a:lstStyle/>
          <a:p>
            <a:r>
              <a:rPr lang="en-US" sz="1600" b="1"/>
              <a:t>Array Modification</a:t>
            </a:r>
          </a:p>
        </p:txBody>
      </p:sp>
      <p:sp>
        <p:nvSpPr>
          <p:cNvPr id="5" name="TextBox 4">
            <a:extLst>
              <a:ext uri="{FF2B5EF4-FFF2-40B4-BE49-F238E27FC236}">
                <a16:creationId xmlns:a16="http://schemas.microsoft.com/office/drawing/2014/main" id="{98E11DFD-B74E-E711-8D82-619FFC6323FB}"/>
              </a:ext>
            </a:extLst>
          </p:cNvPr>
          <p:cNvSpPr txBox="1"/>
          <p:nvPr/>
        </p:nvSpPr>
        <p:spPr>
          <a:xfrm>
            <a:off x="258880" y="1507763"/>
            <a:ext cx="8514736" cy="338554"/>
          </a:xfrm>
          <a:prstGeom prst="rect">
            <a:avLst/>
          </a:prstGeom>
          <a:noFill/>
        </p:spPr>
        <p:txBody>
          <a:bodyPr wrap="square" rtlCol="0">
            <a:spAutoFit/>
          </a:bodyPr>
          <a:lstStyle/>
          <a:p>
            <a:r>
              <a:rPr lang="en-US" sz="1600"/>
              <a:t>kind of anticlimactic at this point, but yeah we can modify individual elements of an array.</a:t>
            </a:r>
          </a:p>
        </p:txBody>
      </p:sp>
      <p:sp>
        <p:nvSpPr>
          <p:cNvPr id="4" name="TextBox 3">
            <a:extLst>
              <a:ext uri="{FF2B5EF4-FFF2-40B4-BE49-F238E27FC236}">
                <a16:creationId xmlns:a16="http://schemas.microsoft.com/office/drawing/2014/main" id="{8D171448-262B-546B-11AF-67A967D3CF76}"/>
              </a:ext>
            </a:extLst>
          </p:cNvPr>
          <p:cNvSpPr txBox="1"/>
          <p:nvPr/>
        </p:nvSpPr>
        <p:spPr>
          <a:xfrm>
            <a:off x="258879" y="2576081"/>
            <a:ext cx="10561855" cy="307777"/>
          </a:xfrm>
          <a:prstGeom prst="rect">
            <a:avLst/>
          </a:prstGeom>
          <a:noFill/>
        </p:spPr>
        <p:txBody>
          <a:bodyPr wrap="square">
            <a:spAutoFit/>
          </a:bodyPr>
          <a:lstStyle/>
          <a:p>
            <a:r>
              <a:rPr lang="en-US" sz="1400"/>
              <a:t>array[some_slicing] = something		sets all elements returned by that slice equal to something.</a:t>
            </a:r>
          </a:p>
        </p:txBody>
      </p:sp>
      <p:pic>
        <p:nvPicPr>
          <p:cNvPr id="8" name="Picture 7">
            <a:extLst>
              <a:ext uri="{FF2B5EF4-FFF2-40B4-BE49-F238E27FC236}">
                <a16:creationId xmlns:a16="http://schemas.microsoft.com/office/drawing/2014/main" id="{7C9FD413-8BCF-21E5-6B3D-BBB84B13A723}"/>
              </a:ext>
            </a:extLst>
          </p:cNvPr>
          <p:cNvPicPr>
            <a:picLocks noChangeAspect="1"/>
          </p:cNvPicPr>
          <p:nvPr/>
        </p:nvPicPr>
        <p:blipFill>
          <a:blip r:embed="rId3"/>
          <a:stretch>
            <a:fillRect/>
          </a:stretch>
        </p:blipFill>
        <p:spPr>
          <a:xfrm>
            <a:off x="412050" y="4560566"/>
            <a:ext cx="6620799" cy="1219370"/>
          </a:xfrm>
          <a:prstGeom prst="rect">
            <a:avLst/>
          </a:prstGeom>
        </p:spPr>
      </p:pic>
      <p:sp>
        <p:nvSpPr>
          <p:cNvPr id="7" name="TextBox 6">
            <a:extLst>
              <a:ext uri="{FF2B5EF4-FFF2-40B4-BE49-F238E27FC236}">
                <a16:creationId xmlns:a16="http://schemas.microsoft.com/office/drawing/2014/main" id="{20F50E7E-8877-622D-FF81-528F75398CFD}"/>
              </a:ext>
            </a:extLst>
          </p:cNvPr>
          <p:cNvSpPr txBox="1"/>
          <p:nvPr/>
        </p:nvSpPr>
        <p:spPr>
          <a:xfrm>
            <a:off x="258879" y="3121223"/>
            <a:ext cx="11631563" cy="307777"/>
          </a:xfrm>
          <a:prstGeom prst="rect">
            <a:avLst/>
          </a:prstGeom>
          <a:noFill/>
        </p:spPr>
        <p:txBody>
          <a:bodyPr wrap="square">
            <a:spAutoFit/>
          </a:bodyPr>
          <a:lstStyle/>
          <a:p>
            <a:r>
              <a:rPr lang="en-US" sz="1400"/>
              <a:t>numpy.delete(array, list of indices, axis = 0,1)	will return array with all elements with those indices deleted.  0 = rows, 1 = columns, 2 = higher dimension.</a:t>
            </a:r>
          </a:p>
        </p:txBody>
      </p:sp>
    </p:spTree>
    <p:extLst>
      <p:ext uri="{BB962C8B-B14F-4D97-AF65-F5344CB8AC3E}">
        <p14:creationId xmlns:p14="http://schemas.microsoft.com/office/powerpoint/2010/main" val="246025788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466751" y="130171"/>
            <a:ext cx="2109232" cy="461665"/>
          </a:xfrm>
          <a:prstGeom prst="rect">
            <a:avLst/>
          </a:prstGeom>
        </p:spPr>
        <p:txBody>
          <a:bodyPr wrap="none">
            <a:spAutoFit/>
          </a:bodyPr>
          <a:lstStyle/>
          <a:p>
            <a:r>
              <a:rPr lang="en-US" sz="2400" b="1" u="sng">
                <a:solidFill>
                  <a:srgbClr val="00B050"/>
                </a:solidFill>
              </a:rPr>
              <a:t>Library: numpy</a:t>
            </a:r>
          </a:p>
        </p:txBody>
      </p:sp>
      <p:sp>
        <p:nvSpPr>
          <p:cNvPr id="4" name="TextBox 3">
            <a:extLst>
              <a:ext uri="{FF2B5EF4-FFF2-40B4-BE49-F238E27FC236}">
                <a16:creationId xmlns:a16="http://schemas.microsoft.com/office/drawing/2014/main" id="{1F62766F-5DD0-4A16-B412-AB8E10FE3C0F}"/>
              </a:ext>
            </a:extLst>
          </p:cNvPr>
          <p:cNvSpPr txBox="1"/>
          <p:nvPr/>
        </p:nvSpPr>
        <p:spPr>
          <a:xfrm>
            <a:off x="291223" y="1059127"/>
            <a:ext cx="10838893" cy="584775"/>
          </a:xfrm>
          <a:prstGeom prst="rect">
            <a:avLst/>
          </a:prstGeom>
          <a:noFill/>
        </p:spPr>
        <p:txBody>
          <a:bodyPr wrap="square" rtlCol="0">
            <a:spAutoFit/>
          </a:bodyPr>
          <a:lstStyle/>
          <a:p>
            <a:r>
              <a:rPr lang="en-US" sz="1600" b="1"/>
              <a:t>Vector Operations</a:t>
            </a:r>
          </a:p>
          <a:p>
            <a:r>
              <a:rPr lang="en-US" sz="1600"/>
              <a:t>numpy arrays have a useful vectorize feature, whereby if array = [1,2,3,4], then f(array) = [f(1),f(2),f(3),f(4)].  For instance,</a:t>
            </a:r>
          </a:p>
        </p:txBody>
      </p:sp>
      <mc:AlternateContent xmlns:mc="http://schemas.openxmlformats.org/markup-compatibility/2006" xmlns:p14="http://schemas.microsoft.com/office/powerpoint/2010/main">
        <mc:Choice Requires="p14">
          <p:contentPart p14:bwMode="auto" r:id="rId3">
            <p14:nvContentPartPr>
              <p14:cNvPr id="5" name="Ink 4">
                <a:extLst>
                  <a:ext uri="{FF2B5EF4-FFF2-40B4-BE49-F238E27FC236}">
                    <a16:creationId xmlns:a16="http://schemas.microsoft.com/office/drawing/2014/main" id="{AAE800B1-5C0C-4EE8-8658-AA82D2A08CFF}"/>
                  </a:ext>
                </a:extLst>
              </p14:cNvPr>
              <p14:cNvContentPartPr/>
              <p14:nvPr/>
            </p14:nvContentPartPr>
            <p14:xfrm>
              <a:off x="-282439" y="2583665"/>
              <a:ext cx="360" cy="360"/>
            </p14:xfrm>
          </p:contentPart>
        </mc:Choice>
        <mc:Fallback xmlns="">
          <p:pic>
            <p:nvPicPr>
              <p:cNvPr id="5" name="Ink 4">
                <a:extLst>
                  <a:ext uri="{FF2B5EF4-FFF2-40B4-BE49-F238E27FC236}">
                    <a16:creationId xmlns:a16="http://schemas.microsoft.com/office/drawing/2014/main" id="{AAE800B1-5C0C-4EE8-8658-AA82D2A08CFF}"/>
                  </a:ext>
                </a:extLst>
              </p:cNvPr>
              <p:cNvPicPr/>
              <p:nvPr/>
            </p:nvPicPr>
            <p:blipFill>
              <a:blip r:embed="rId4"/>
              <a:stretch>
                <a:fillRect/>
              </a:stretch>
            </p:blipFill>
            <p:spPr>
              <a:xfrm>
                <a:off x="-291439" y="2574665"/>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6" name="Ink 5">
                <a:extLst>
                  <a:ext uri="{FF2B5EF4-FFF2-40B4-BE49-F238E27FC236}">
                    <a16:creationId xmlns:a16="http://schemas.microsoft.com/office/drawing/2014/main" id="{921BE5E1-D9C2-1BEA-225A-69E392A9CCE5}"/>
                  </a:ext>
                </a:extLst>
              </p14:cNvPr>
              <p14:cNvContentPartPr/>
              <p14:nvPr/>
            </p14:nvContentPartPr>
            <p14:xfrm>
              <a:off x="3450855" y="2076348"/>
              <a:ext cx="899640" cy="233280"/>
            </p14:xfrm>
          </p:contentPart>
        </mc:Choice>
        <mc:Fallback xmlns="">
          <p:pic>
            <p:nvPicPr>
              <p:cNvPr id="6" name="Ink 5">
                <a:extLst>
                  <a:ext uri="{FF2B5EF4-FFF2-40B4-BE49-F238E27FC236}">
                    <a16:creationId xmlns:a16="http://schemas.microsoft.com/office/drawing/2014/main" id="{921BE5E1-D9C2-1BEA-225A-69E392A9CCE5}"/>
                  </a:ext>
                </a:extLst>
              </p:cNvPr>
              <p:cNvPicPr/>
              <p:nvPr/>
            </p:nvPicPr>
            <p:blipFill>
              <a:blip r:embed="rId6"/>
              <a:stretch>
                <a:fillRect/>
              </a:stretch>
            </p:blipFill>
            <p:spPr>
              <a:xfrm>
                <a:off x="3441855" y="2067708"/>
                <a:ext cx="917280" cy="250920"/>
              </a:xfrm>
              <a:prstGeom prst="rect">
                <a:avLst/>
              </a:prstGeom>
            </p:spPr>
          </p:pic>
        </mc:Fallback>
      </mc:AlternateContent>
      <p:pic>
        <p:nvPicPr>
          <p:cNvPr id="7" name="Picture 6">
            <a:extLst>
              <a:ext uri="{FF2B5EF4-FFF2-40B4-BE49-F238E27FC236}">
                <a16:creationId xmlns:a16="http://schemas.microsoft.com/office/drawing/2014/main" id="{1B897479-25CA-9062-D26C-48823D8F0053}"/>
              </a:ext>
            </a:extLst>
          </p:cNvPr>
          <p:cNvPicPr>
            <a:picLocks noChangeAspect="1"/>
          </p:cNvPicPr>
          <p:nvPr/>
        </p:nvPicPr>
        <p:blipFill>
          <a:blip r:embed="rId7"/>
          <a:stretch>
            <a:fillRect/>
          </a:stretch>
        </p:blipFill>
        <p:spPr>
          <a:xfrm>
            <a:off x="382632" y="1925627"/>
            <a:ext cx="2778377" cy="658037"/>
          </a:xfrm>
          <a:prstGeom prst="rect">
            <a:avLst/>
          </a:prstGeom>
        </p:spPr>
      </p:pic>
      <p:pic>
        <p:nvPicPr>
          <p:cNvPr id="8" name="Picture 7">
            <a:extLst>
              <a:ext uri="{FF2B5EF4-FFF2-40B4-BE49-F238E27FC236}">
                <a16:creationId xmlns:a16="http://schemas.microsoft.com/office/drawing/2014/main" id="{4F0464E2-6B7E-B937-6D99-01E4991C6692}"/>
              </a:ext>
            </a:extLst>
          </p:cNvPr>
          <p:cNvPicPr>
            <a:picLocks noChangeAspect="1"/>
          </p:cNvPicPr>
          <p:nvPr/>
        </p:nvPicPr>
        <p:blipFill>
          <a:blip r:embed="rId8"/>
          <a:stretch>
            <a:fillRect/>
          </a:stretch>
        </p:blipFill>
        <p:spPr>
          <a:xfrm>
            <a:off x="4941123" y="1850058"/>
            <a:ext cx="2295058" cy="875233"/>
          </a:xfrm>
          <a:prstGeom prst="rect">
            <a:avLst/>
          </a:prstGeom>
        </p:spPr>
      </p:pic>
      <p:sp>
        <p:nvSpPr>
          <p:cNvPr id="9" name="TextBox 8">
            <a:extLst>
              <a:ext uri="{FF2B5EF4-FFF2-40B4-BE49-F238E27FC236}">
                <a16:creationId xmlns:a16="http://schemas.microsoft.com/office/drawing/2014/main" id="{E6BDC709-E6CE-9CE3-E8BA-1CAE20CC50DD}"/>
              </a:ext>
            </a:extLst>
          </p:cNvPr>
          <p:cNvSpPr txBox="1"/>
          <p:nvPr/>
        </p:nvSpPr>
        <p:spPr>
          <a:xfrm>
            <a:off x="291223" y="3128106"/>
            <a:ext cx="7315807" cy="338554"/>
          </a:xfrm>
          <a:prstGeom prst="rect">
            <a:avLst/>
          </a:prstGeom>
          <a:noFill/>
        </p:spPr>
        <p:txBody>
          <a:bodyPr wrap="square" rtlCol="0">
            <a:spAutoFit/>
          </a:bodyPr>
          <a:lstStyle/>
          <a:p>
            <a:r>
              <a:rPr lang="en-US" sz="1600"/>
              <a:t>If have a matrix, then it will apply the function one column at a time.  For instance,</a:t>
            </a:r>
          </a:p>
        </p:txBody>
      </p:sp>
      <p:pic>
        <p:nvPicPr>
          <p:cNvPr id="10" name="Picture 9">
            <a:extLst>
              <a:ext uri="{FF2B5EF4-FFF2-40B4-BE49-F238E27FC236}">
                <a16:creationId xmlns:a16="http://schemas.microsoft.com/office/drawing/2014/main" id="{3C078EE4-7E9C-0D62-ACF8-F4C68441C3FA}"/>
              </a:ext>
            </a:extLst>
          </p:cNvPr>
          <p:cNvPicPr>
            <a:picLocks noChangeAspect="1"/>
          </p:cNvPicPr>
          <p:nvPr/>
        </p:nvPicPr>
        <p:blipFill>
          <a:blip r:embed="rId9"/>
          <a:stretch>
            <a:fillRect/>
          </a:stretch>
        </p:blipFill>
        <p:spPr>
          <a:xfrm>
            <a:off x="382631" y="3838697"/>
            <a:ext cx="3872165" cy="693973"/>
          </a:xfrm>
          <a:prstGeom prst="rect">
            <a:avLst/>
          </a:prstGeom>
        </p:spPr>
      </p:pic>
      <mc:AlternateContent xmlns:mc="http://schemas.openxmlformats.org/markup-compatibility/2006" xmlns:p14="http://schemas.microsoft.com/office/powerpoint/2010/main">
        <mc:Choice Requires="p14">
          <p:contentPart p14:bwMode="auto" r:id="rId10">
            <p14:nvContentPartPr>
              <p14:cNvPr id="11" name="Ink 10">
                <a:extLst>
                  <a:ext uri="{FF2B5EF4-FFF2-40B4-BE49-F238E27FC236}">
                    <a16:creationId xmlns:a16="http://schemas.microsoft.com/office/drawing/2014/main" id="{4AC691A6-1C14-3EFD-9B7C-0D8974AA3716}"/>
                  </a:ext>
                </a:extLst>
              </p14:cNvPr>
              <p14:cNvContentPartPr/>
              <p14:nvPr/>
            </p14:nvContentPartPr>
            <p14:xfrm>
              <a:off x="4781520" y="3933951"/>
              <a:ext cx="899640" cy="233280"/>
            </p14:xfrm>
          </p:contentPart>
        </mc:Choice>
        <mc:Fallback xmlns="">
          <p:pic>
            <p:nvPicPr>
              <p:cNvPr id="11" name="Ink 10">
                <a:extLst>
                  <a:ext uri="{FF2B5EF4-FFF2-40B4-BE49-F238E27FC236}">
                    <a16:creationId xmlns:a16="http://schemas.microsoft.com/office/drawing/2014/main" id="{4AC691A6-1C14-3EFD-9B7C-0D8974AA3716}"/>
                  </a:ext>
                </a:extLst>
              </p:cNvPr>
              <p:cNvPicPr/>
              <p:nvPr/>
            </p:nvPicPr>
            <p:blipFill>
              <a:blip r:embed="rId6"/>
              <a:stretch>
                <a:fillRect/>
              </a:stretch>
            </p:blipFill>
            <p:spPr>
              <a:xfrm>
                <a:off x="4772520" y="3925311"/>
                <a:ext cx="917280" cy="250920"/>
              </a:xfrm>
              <a:prstGeom prst="rect">
                <a:avLst/>
              </a:prstGeom>
            </p:spPr>
          </p:pic>
        </mc:Fallback>
      </mc:AlternateContent>
      <p:pic>
        <p:nvPicPr>
          <p:cNvPr id="12" name="Picture 11">
            <a:extLst>
              <a:ext uri="{FF2B5EF4-FFF2-40B4-BE49-F238E27FC236}">
                <a16:creationId xmlns:a16="http://schemas.microsoft.com/office/drawing/2014/main" id="{B4F8B3F2-4728-96C3-78B3-16C3AF88F09D}"/>
              </a:ext>
            </a:extLst>
          </p:cNvPr>
          <p:cNvPicPr>
            <a:picLocks noChangeAspect="1"/>
          </p:cNvPicPr>
          <p:nvPr/>
        </p:nvPicPr>
        <p:blipFill>
          <a:blip r:embed="rId11"/>
          <a:stretch>
            <a:fillRect/>
          </a:stretch>
        </p:blipFill>
        <p:spPr>
          <a:xfrm>
            <a:off x="6207883" y="3688609"/>
            <a:ext cx="1510439" cy="925754"/>
          </a:xfrm>
          <a:prstGeom prst="rect">
            <a:avLst/>
          </a:prstGeom>
        </p:spPr>
      </p:pic>
      <p:sp>
        <p:nvSpPr>
          <p:cNvPr id="2" name="TextBox 1">
            <a:extLst>
              <a:ext uri="{FF2B5EF4-FFF2-40B4-BE49-F238E27FC236}">
                <a16:creationId xmlns:a16="http://schemas.microsoft.com/office/drawing/2014/main" id="{B6963EDA-FE05-7D8E-DCF1-0C2B1B3851D9}"/>
              </a:ext>
            </a:extLst>
          </p:cNvPr>
          <p:cNvSpPr txBox="1"/>
          <p:nvPr/>
        </p:nvSpPr>
        <p:spPr>
          <a:xfrm>
            <a:off x="291223" y="6050540"/>
            <a:ext cx="8760542" cy="307777"/>
          </a:xfrm>
          <a:prstGeom prst="rect">
            <a:avLst/>
          </a:prstGeom>
          <a:noFill/>
        </p:spPr>
        <p:txBody>
          <a:bodyPr wrap="square" rtlCol="0">
            <a:spAutoFit/>
          </a:bodyPr>
          <a:lstStyle/>
          <a:p>
            <a:r>
              <a:rPr lang="en-US" sz="1400"/>
              <a:t>len(array)				number of </a:t>
            </a:r>
            <a:r>
              <a:rPr lang="en-US" sz="1400" i="1"/>
              <a:t>rows</a:t>
            </a:r>
            <a:r>
              <a:rPr lang="en-US" sz="1400"/>
              <a:t>, or maximum value of first index?</a:t>
            </a:r>
          </a:p>
        </p:txBody>
      </p:sp>
      <p:sp>
        <p:nvSpPr>
          <p:cNvPr id="13" name="TextBox 12">
            <a:extLst>
              <a:ext uri="{FF2B5EF4-FFF2-40B4-BE49-F238E27FC236}">
                <a16:creationId xmlns:a16="http://schemas.microsoft.com/office/drawing/2014/main" id="{02112EFC-14EE-7886-7A37-5248E5645E7E}"/>
              </a:ext>
            </a:extLst>
          </p:cNvPr>
          <p:cNvSpPr txBox="1"/>
          <p:nvPr/>
        </p:nvSpPr>
        <p:spPr>
          <a:xfrm>
            <a:off x="291223" y="5728968"/>
            <a:ext cx="5303332" cy="338554"/>
          </a:xfrm>
          <a:prstGeom prst="rect">
            <a:avLst/>
          </a:prstGeom>
          <a:noFill/>
        </p:spPr>
        <p:txBody>
          <a:bodyPr wrap="square" rtlCol="0">
            <a:spAutoFit/>
          </a:bodyPr>
          <a:lstStyle/>
          <a:p>
            <a:r>
              <a:rPr lang="en-US" sz="1600" b="1"/>
              <a:t>Miscellaneous Functions</a:t>
            </a:r>
          </a:p>
        </p:txBody>
      </p:sp>
      <p:sp>
        <p:nvSpPr>
          <p:cNvPr id="15" name="TextBox 14">
            <a:extLst>
              <a:ext uri="{FF2B5EF4-FFF2-40B4-BE49-F238E27FC236}">
                <a16:creationId xmlns:a16="http://schemas.microsoft.com/office/drawing/2014/main" id="{6C16C925-4AA4-2A7B-4D3F-DF31E0AB7F87}"/>
              </a:ext>
            </a:extLst>
          </p:cNvPr>
          <p:cNvSpPr txBox="1"/>
          <p:nvPr/>
        </p:nvSpPr>
        <p:spPr>
          <a:xfrm>
            <a:off x="291222" y="4874080"/>
            <a:ext cx="9903365" cy="584775"/>
          </a:xfrm>
          <a:prstGeom prst="rect">
            <a:avLst/>
          </a:prstGeom>
          <a:solidFill>
            <a:srgbClr val="99FFCC"/>
          </a:solidFill>
        </p:spPr>
        <p:txBody>
          <a:bodyPr wrap="square" rtlCol="0">
            <a:spAutoFit/>
          </a:bodyPr>
          <a:lstStyle/>
          <a:p>
            <a:r>
              <a:rPr lang="en-US" sz="1600"/>
              <a:t>This operation is much faster than doing the corresponding mapping/apply stuff in Pandas.  So if you’re converting the dataframe to an array anyway, do the vector operation after you’ve converted it.</a:t>
            </a:r>
          </a:p>
        </p:txBody>
      </p:sp>
    </p:spTree>
    <p:extLst>
      <p:ext uri="{BB962C8B-B14F-4D97-AF65-F5344CB8AC3E}">
        <p14:creationId xmlns:p14="http://schemas.microsoft.com/office/powerpoint/2010/main" val="63817424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C91715-5A25-C1CE-7099-FE82E278DC4F}"/>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AEE9BDB8-F49F-F2CD-2CF3-7CE50747BD9B}"/>
              </a:ext>
            </a:extLst>
          </p:cNvPr>
          <p:cNvSpPr/>
          <p:nvPr/>
        </p:nvSpPr>
        <p:spPr>
          <a:xfrm>
            <a:off x="4466751" y="130171"/>
            <a:ext cx="2109232" cy="461665"/>
          </a:xfrm>
          <a:prstGeom prst="rect">
            <a:avLst/>
          </a:prstGeom>
        </p:spPr>
        <p:txBody>
          <a:bodyPr wrap="none">
            <a:spAutoFit/>
          </a:bodyPr>
          <a:lstStyle/>
          <a:p>
            <a:r>
              <a:rPr lang="en-US" sz="2400" b="1" u="sng">
                <a:solidFill>
                  <a:srgbClr val="00B050"/>
                </a:solidFill>
              </a:rPr>
              <a:t>Library: numpy</a:t>
            </a:r>
          </a:p>
        </p:txBody>
      </p:sp>
      <p:sp>
        <p:nvSpPr>
          <p:cNvPr id="4" name="TextBox 3">
            <a:extLst>
              <a:ext uri="{FF2B5EF4-FFF2-40B4-BE49-F238E27FC236}">
                <a16:creationId xmlns:a16="http://schemas.microsoft.com/office/drawing/2014/main" id="{749DE3DF-4008-F7D5-1727-DDC5FBB54F62}"/>
              </a:ext>
            </a:extLst>
          </p:cNvPr>
          <p:cNvSpPr txBox="1"/>
          <p:nvPr/>
        </p:nvSpPr>
        <p:spPr>
          <a:xfrm>
            <a:off x="141427" y="1095253"/>
            <a:ext cx="11355946" cy="769441"/>
          </a:xfrm>
          <a:prstGeom prst="rect">
            <a:avLst/>
          </a:prstGeom>
          <a:noFill/>
        </p:spPr>
        <p:txBody>
          <a:bodyPr wrap="square" rtlCol="0">
            <a:spAutoFit/>
          </a:bodyPr>
          <a:lstStyle/>
          <a:p>
            <a:r>
              <a:rPr lang="en-US" sz="1600" b="1"/>
              <a:t>Copying Methods</a:t>
            </a:r>
          </a:p>
          <a:p>
            <a:r>
              <a:rPr lang="en-US" sz="1400"/>
              <a:t>Here’s some mehods for displaying generic information about arrays, among other things.  Note that arrays get aliased, like lists.  So when you say A = B, and then you change A, B will also change.  For example,</a:t>
            </a:r>
          </a:p>
        </p:txBody>
      </p:sp>
      <mc:AlternateContent xmlns:mc="http://schemas.openxmlformats.org/markup-compatibility/2006" xmlns:p14="http://schemas.microsoft.com/office/powerpoint/2010/main">
        <mc:Choice Requires="p14">
          <p:contentPart p14:bwMode="auto" r:id="rId3">
            <p14:nvContentPartPr>
              <p14:cNvPr id="5" name="Ink 4">
                <a:extLst>
                  <a:ext uri="{FF2B5EF4-FFF2-40B4-BE49-F238E27FC236}">
                    <a16:creationId xmlns:a16="http://schemas.microsoft.com/office/drawing/2014/main" id="{6AE7E2F3-9A9D-EEC8-3046-F1A62F5D57E7}"/>
                  </a:ext>
                </a:extLst>
              </p14:cNvPr>
              <p14:cNvContentPartPr/>
              <p14:nvPr/>
            </p14:nvContentPartPr>
            <p14:xfrm>
              <a:off x="-282439" y="2013393"/>
              <a:ext cx="360" cy="360"/>
            </p14:xfrm>
          </p:contentPart>
        </mc:Choice>
        <mc:Fallback xmlns="">
          <p:pic>
            <p:nvPicPr>
              <p:cNvPr id="5" name="Ink 4">
                <a:extLst>
                  <a:ext uri="{FF2B5EF4-FFF2-40B4-BE49-F238E27FC236}">
                    <a16:creationId xmlns:a16="http://schemas.microsoft.com/office/drawing/2014/main" id="{AAE800B1-5C0C-4EE8-8658-AA82D2A08CFF}"/>
                  </a:ext>
                </a:extLst>
              </p:cNvPr>
              <p:cNvPicPr/>
              <p:nvPr/>
            </p:nvPicPr>
            <p:blipFill>
              <a:blip r:embed="rId4"/>
              <a:stretch>
                <a:fillRect/>
              </a:stretch>
            </p:blipFill>
            <p:spPr>
              <a:xfrm>
                <a:off x="-291439" y="2004393"/>
                <a:ext cx="18000" cy="18000"/>
              </a:xfrm>
              <a:prstGeom prst="rect">
                <a:avLst/>
              </a:prstGeom>
            </p:spPr>
          </p:pic>
        </mc:Fallback>
      </mc:AlternateContent>
      <p:sp>
        <p:nvSpPr>
          <p:cNvPr id="10" name="TextBox 9">
            <a:extLst>
              <a:ext uri="{FF2B5EF4-FFF2-40B4-BE49-F238E27FC236}">
                <a16:creationId xmlns:a16="http://schemas.microsoft.com/office/drawing/2014/main" id="{06F2F041-119C-D108-15AD-46758C7C6A1D}"/>
              </a:ext>
            </a:extLst>
          </p:cNvPr>
          <p:cNvSpPr txBox="1"/>
          <p:nvPr/>
        </p:nvSpPr>
        <p:spPr>
          <a:xfrm>
            <a:off x="141427" y="4310311"/>
            <a:ext cx="11764716" cy="523220"/>
          </a:xfrm>
          <a:prstGeom prst="rect">
            <a:avLst/>
          </a:prstGeom>
          <a:noFill/>
        </p:spPr>
        <p:txBody>
          <a:bodyPr wrap="square">
            <a:spAutoFit/>
          </a:bodyPr>
          <a:lstStyle/>
          <a:p>
            <a:r>
              <a:rPr lang="en-US" sz="1400"/>
              <a:t>nameofarray.view()			creates a copy of the array, which is aliased to the original.  So changes made to either will affect the other.</a:t>
            </a:r>
          </a:p>
          <a:p>
            <a:r>
              <a:rPr lang="en-US" sz="1400"/>
              <a:t>nameofarray.copy()			creates a copy of the array that is independent of the original.</a:t>
            </a:r>
          </a:p>
        </p:txBody>
      </p:sp>
      <p:sp>
        <p:nvSpPr>
          <p:cNvPr id="2" name="TextBox 1">
            <a:extLst>
              <a:ext uri="{FF2B5EF4-FFF2-40B4-BE49-F238E27FC236}">
                <a16:creationId xmlns:a16="http://schemas.microsoft.com/office/drawing/2014/main" id="{39BCC5B6-2B7F-0CAA-183B-CDCB20AF6989}"/>
              </a:ext>
            </a:extLst>
          </p:cNvPr>
          <p:cNvSpPr txBox="1"/>
          <p:nvPr/>
        </p:nvSpPr>
        <p:spPr>
          <a:xfrm>
            <a:off x="10047847" y="130171"/>
            <a:ext cx="1858296" cy="584775"/>
          </a:xfrm>
          <a:prstGeom prst="rect">
            <a:avLst/>
          </a:prstGeom>
          <a:noFill/>
          <a:ln>
            <a:solidFill>
              <a:srgbClr val="FF0000"/>
            </a:solidFill>
          </a:ln>
        </p:spPr>
        <p:txBody>
          <a:bodyPr wrap="square" rtlCol="0">
            <a:spAutoFit/>
          </a:bodyPr>
          <a:lstStyle/>
          <a:p>
            <a:r>
              <a:rPr lang="en-US" sz="1600"/>
              <a:t>integers = 4 bytes</a:t>
            </a:r>
          </a:p>
          <a:p>
            <a:r>
              <a:rPr lang="en-US" sz="1600"/>
              <a:t>floats = 8 bytes</a:t>
            </a:r>
          </a:p>
        </p:txBody>
      </p:sp>
      <p:pic>
        <p:nvPicPr>
          <p:cNvPr id="11" name="Picture 10">
            <a:extLst>
              <a:ext uri="{FF2B5EF4-FFF2-40B4-BE49-F238E27FC236}">
                <a16:creationId xmlns:a16="http://schemas.microsoft.com/office/drawing/2014/main" id="{8E3825DD-50F8-94B7-9162-7EAC2A5A4798}"/>
              </a:ext>
            </a:extLst>
          </p:cNvPr>
          <p:cNvPicPr>
            <a:picLocks noChangeAspect="1"/>
          </p:cNvPicPr>
          <p:nvPr/>
        </p:nvPicPr>
        <p:blipFill>
          <a:blip r:embed="rId5"/>
          <a:stretch>
            <a:fillRect/>
          </a:stretch>
        </p:blipFill>
        <p:spPr>
          <a:xfrm>
            <a:off x="215188" y="1982353"/>
            <a:ext cx="2633937" cy="2274431"/>
          </a:xfrm>
          <a:prstGeom prst="rect">
            <a:avLst/>
          </a:prstGeom>
        </p:spPr>
      </p:pic>
    </p:spTree>
    <p:extLst>
      <p:ext uri="{BB962C8B-B14F-4D97-AF65-F5344CB8AC3E}">
        <p14:creationId xmlns:p14="http://schemas.microsoft.com/office/powerpoint/2010/main" val="369906466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466751" y="130171"/>
            <a:ext cx="2109232" cy="461665"/>
          </a:xfrm>
          <a:prstGeom prst="rect">
            <a:avLst/>
          </a:prstGeom>
        </p:spPr>
        <p:txBody>
          <a:bodyPr wrap="none">
            <a:spAutoFit/>
          </a:bodyPr>
          <a:lstStyle/>
          <a:p>
            <a:r>
              <a:rPr lang="en-US" sz="2400" b="1" u="sng">
                <a:solidFill>
                  <a:srgbClr val="00B050"/>
                </a:solidFill>
              </a:rPr>
              <a:t>Library: numpy</a:t>
            </a:r>
          </a:p>
        </p:txBody>
      </p:sp>
      <mc:AlternateContent xmlns:mc="http://schemas.openxmlformats.org/markup-compatibility/2006" xmlns:p14="http://schemas.microsoft.com/office/powerpoint/2010/main">
        <mc:Choice Requires="p14">
          <p:contentPart p14:bwMode="auto" r:id="rId3">
            <p14:nvContentPartPr>
              <p14:cNvPr id="5" name="Ink 4">
                <a:extLst>
                  <a:ext uri="{FF2B5EF4-FFF2-40B4-BE49-F238E27FC236}">
                    <a16:creationId xmlns:a16="http://schemas.microsoft.com/office/drawing/2014/main" id="{AAE800B1-5C0C-4EE8-8658-AA82D2A08CFF}"/>
                  </a:ext>
                </a:extLst>
              </p14:cNvPr>
              <p14:cNvContentPartPr/>
              <p14:nvPr/>
            </p14:nvContentPartPr>
            <p14:xfrm>
              <a:off x="-282439" y="2412228"/>
              <a:ext cx="360" cy="360"/>
            </p14:xfrm>
          </p:contentPart>
        </mc:Choice>
        <mc:Fallback xmlns="">
          <p:pic>
            <p:nvPicPr>
              <p:cNvPr id="5" name="Ink 4">
                <a:extLst>
                  <a:ext uri="{FF2B5EF4-FFF2-40B4-BE49-F238E27FC236}">
                    <a16:creationId xmlns:a16="http://schemas.microsoft.com/office/drawing/2014/main" id="{AAE800B1-5C0C-4EE8-8658-AA82D2A08CFF}"/>
                  </a:ext>
                </a:extLst>
              </p:cNvPr>
              <p:cNvPicPr/>
              <p:nvPr/>
            </p:nvPicPr>
            <p:blipFill>
              <a:blip r:embed="rId4"/>
              <a:stretch>
                <a:fillRect/>
              </a:stretch>
            </p:blipFill>
            <p:spPr>
              <a:xfrm>
                <a:off x="-291439" y="2403228"/>
                <a:ext cx="18000" cy="18000"/>
              </a:xfrm>
              <a:prstGeom prst="rect">
                <a:avLst/>
              </a:prstGeom>
            </p:spPr>
          </p:pic>
        </mc:Fallback>
      </mc:AlternateContent>
      <p:sp>
        <p:nvSpPr>
          <p:cNvPr id="2" name="TextBox 1">
            <a:extLst>
              <a:ext uri="{FF2B5EF4-FFF2-40B4-BE49-F238E27FC236}">
                <a16:creationId xmlns:a16="http://schemas.microsoft.com/office/drawing/2014/main" id="{8F9845F9-FD62-67FB-20C9-5FBFA4D5E243}"/>
              </a:ext>
            </a:extLst>
          </p:cNvPr>
          <p:cNvSpPr txBox="1"/>
          <p:nvPr/>
        </p:nvSpPr>
        <p:spPr>
          <a:xfrm>
            <a:off x="10047847" y="130171"/>
            <a:ext cx="1858296" cy="584775"/>
          </a:xfrm>
          <a:prstGeom prst="rect">
            <a:avLst/>
          </a:prstGeom>
          <a:noFill/>
          <a:ln>
            <a:solidFill>
              <a:srgbClr val="FF0000"/>
            </a:solidFill>
          </a:ln>
        </p:spPr>
        <p:txBody>
          <a:bodyPr wrap="square" rtlCol="0">
            <a:spAutoFit/>
          </a:bodyPr>
          <a:lstStyle/>
          <a:p>
            <a:r>
              <a:rPr lang="en-US" sz="1600"/>
              <a:t>integers = 4 bytes</a:t>
            </a:r>
          </a:p>
          <a:p>
            <a:r>
              <a:rPr lang="en-US" sz="1600"/>
              <a:t>floats = 8 bytes</a:t>
            </a:r>
          </a:p>
        </p:txBody>
      </p:sp>
      <p:sp>
        <p:nvSpPr>
          <p:cNvPr id="6" name="TextBox 5">
            <a:extLst>
              <a:ext uri="{FF2B5EF4-FFF2-40B4-BE49-F238E27FC236}">
                <a16:creationId xmlns:a16="http://schemas.microsoft.com/office/drawing/2014/main" id="{D9BD7B09-FFFC-CEE1-133C-F9763C467B91}"/>
              </a:ext>
            </a:extLst>
          </p:cNvPr>
          <p:cNvSpPr txBox="1"/>
          <p:nvPr/>
        </p:nvSpPr>
        <p:spPr>
          <a:xfrm>
            <a:off x="219248" y="1130098"/>
            <a:ext cx="6819812" cy="553998"/>
          </a:xfrm>
          <a:prstGeom prst="rect">
            <a:avLst/>
          </a:prstGeom>
          <a:noFill/>
        </p:spPr>
        <p:txBody>
          <a:bodyPr wrap="square" rtlCol="0">
            <a:spAutoFit/>
          </a:bodyPr>
          <a:lstStyle/>
          <a:p>
            <a:r>
              <a:rPr lang="en-US" sz="1600" b="1"/>
              <a:t>Extraction Methods</a:t>
            </a:r>
          </a:p>
          <a:p>
            <a:r>
              <a:rPr lang="en-US" sz="1400"/>
              <a:t>Here’s some mehods for getting numbers out of an array.</a:t>
            </a:r>
          </a:p>
        </p:txBody>
      </p:sp>
      <p:sp>
        <p:nvSpPr>
          <p:cNvPr id="7" name="TextBox 6">
            <a:extLst>
              <a:ext uri="{FF2B5EF4-FFF2-40B4-BE49-F238E27FC236}">
                <a16:creationId xmlns:a16="http://schemas.microsoft.com/office/drawing/2014/main" id="{4C8F1B64-42DA-207B-DA43-3C1C77BA6128}"/>
              </a:ext>
            </a:extLst>
          </p:cNvPr>
          <p:cNvSpPr txBox="1"/>
          <p:nvPr/>
        </p:nvSpPr>
        <p:spPr>
          <a:xfrm>
            <a:off x="219248" y="1705616"/>
            <a:ext cx="10567213" cy="307777"/>
          </a:xfrm>
          <a:prstGeom prst="rect">
            <a:avLst/>
          </a:prstGeom>
          <a:noFill/>
        </p:spPr>
        <p:txBody>
          <a:bodyPr wrap="square">
            <a:spAutoFit/>
          </a:bodyPr>
          <a:lstStyle/>
          <a:p>
            <a:r>
              <a:rPr lang="en-US" sz="1400"/>
              <a:t>array.item()				will extract the number out of a 1D array like this: numpy.array([[[2.5]]]).item() = 2.5.</a:t>
            </a:r>
          </a:p>
        </p:txBody>
      </p:sp>
      <p:sp>
        <p:nvSpPr>
          <p:cNvPr id="8" name="TextBox 7">
            <a:extLst>
              <a:ext uri="{FF2B5EF4-FFF2-40B4-BE49-F238E27FC236}">
                <a16:creationId xmlns:a16="http://schemas.microsoft.com/office/drawing/2014/main" id="{00BDF60C-1628-096F-AC0F-01DDA0AE4269}"/>
              </a:ext>
            </a:extLst>
          </p:cNvPr>
          <p:cNvSpPr txBox="1"/>
          <p:nvPr/>
        </p:nvSpPr>
        <p:spPr>
          <a:xfrm>
            <a:off x="219248" y="2559607"/>
            <a:ext cx="6819812" cy="553998"/>
          </a:xfrm>
          <a:prstGeom prst="rect">
            <a:avLst/>
          </a:prstGeom>
          <a:noFill/>
        </p:spPr>
        <p:txBody>
          <a:bodyPr wrap="square" rtlCol="0">
            <a:spAutoFit/>
          </a:bodyPr>
          <a:lstStyle/>
          <a:p>
            <a:r>
              <a:rPr lang="en-US" sz="1600" b="1"/>
              <a:t>Datatype Conversion Methods</a:t>
            </a:r>
          </a:p>
          <a:p>
            <a:r>
              <a:rPr lang="en-US" sz="1400"/>
              <a:t>Here’s some mehods for getting numbers out of an array.</a:t>
            </a:r>
          </a:p>
        </p:txBody>
      </p:sp>
      <p:sp>
        <p:nvSpPr>
          <p:cNvPr id="9" name="TextBox 8">
            <a:extLst>
              <a:ext uri="{FF2B5EF4-FFF2-40B4-BE49-F238E27FC236}">
                <a16:creationId xmlns:a16="http://schemas.microsoft.com/office/drawing/2014/main" id="{8C1CDB0E-F803-6ACB-1AD5-1764B30A9238}"/>
              </a:ext>
            </a:extLst>
          </p:cNvPr>
          <p:cNvSpPr txBox="1"/>
          <p:nvPr/>
        </p:nvSpPr>
        <p:spPr>
          <a:xfrm>
            <a:off x="219248" y="3113605"/>
            <a:ext cx="7465603" cy="307777"/>
          </a:xfrm>
          <a:prstGeom prst="rect">
            <a:avLst/>
          </a:prstGeom>
          <a:noFill/>
        </p:spPr>
        <p:txBody>
          <a:bodyPr wrap="square">
            <a:spAutoFit/>
          </a:bodyPr>
          <a:lstStyle/>
          <a:p>
            <a:r>
              <a:rPr lang="en-US" sz="1400"/>
              <a:t>array.tolist()			will convert array to a list in the same shape as the array.</a:t>
            </a:r>
          </a:p>
        </p:txBody>
      </p:sp>
      <p:sp>
        <p:nvSpPr>
          <p:cNvPr id="12" name="TextBox 11">
            <a:extLst>
              <a:ext uri="{FF2B5EF4-FFF2-40B4-BE49-F238E27FC236}">
                <a16:creationId xmlns:a16="http://schemas.microsoft.com/office/drawing/2014/main" id="{FB04F067-74E5-DED9-AE60-B68EC32A57B2}"/>
              </a:ext>
            </a:extLst>
          </p:cNvPr>
          <p:cNvSpPr txBox="1"/>
          <p:nvPr/>
        </p:nvSpPr>
        <p:spPr>
          <a:xfrm>
            <a:off x="219248" y="3967596"/>
            <a:ext cx="6819812" cy="553998"/>
          </a:xfrm>
          <a:prstGeom prst="rect">
            <a:avLst/>
          </a:prstGeom>
          <a:noFill/>
        </p:spPr>
        <p:txBody>
          <a:bodyPr wrap="square" rtlCol="0">
            <a:spAutoFit/>
          </a:bodyPr>
          <a:lstStyle/>
          <a:p>
            <a:r>
              <a:rPr lang="en-US" sz="1600" b="1"/>
              <a:t>Comparing Methods</a:t>
            </a:r>
          </a:p>
          <a:p>
            <a:r>
              <a:rPr lang="en-US" sz="1400"/>
              <a:t>Here’s some mehods for comparing two arrays.</a:t>
            </a:r>
          </a:p>
        </p:txBody>
      </p:sp>
      <p:sp>
        <p:nvSpPr>
          <p:cNvPr id="13" name="TextBox 12">
            <a:extLst>
              <a:ext uri="{FF2B5EF4-FFF2-40B4-BE49-F238E27FC236}">
                <a16:creationId xmlns:a16="http://schemas.microsoft.com/office/drawing/2014/main" id="{E25B53AC-4429-4DE4-8B83-C88C68E62E41}"/>
              </a:ext>
            </a:extLst>
          </p:cNvPr>
          <p:cNvSpPr txBox="1"/>
          <p:nvPr/>
        </p:nvSpPr>
        <p:spPr>
          <a:xfrm>
            <a:off x="219248" y="4521594"/>
            <a:ext cx="10004522" cy="307777"/>
          </a:xfrm>
          <a:prstGeom prst="rect">
            <a:avLst/>
          </a:prstGeom>
          <a:noFill/>
        </p:spPr>
        <p:txBody>
          <a:bodyPr wrap="square">
            <a:spAutoFit/>
          </a:bodyPr>
          <a:lstStyle/>
          <a:p>
            <a:r>
              <a:rPr lang="en-US" sz="1400"/>
              <a:t>numpy.allclose(A1, A2)		will print True/False, according to whether the two arrays’ elements are basically the same.</a:t>
            </a:r>
          </a:p>
        </p:txBody>
      </p:sp>
    </p:spTree>
    <p:extLst>
      <p:ext uri="{BB962C8B-B14F-4D97-AF65-F5344CB8AC3E}">
        <p14:creationId xmlns:p14="http://schemas.microsoft.com/office/powerpoint/2010/main" val="48888994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466751" y="130171"/>
            <a:ext cx="2109232" cy="461665"/>
          </a:xfrm>
          <a:prstGeom prst="rect">
            <a:avLst/>
          </a:prstGeom>
        </p:spPr>
        <p:txBody>
          <a:bodyPr wrap="none">
            <a:spAutoFit/>
          </a:bodyPr>
          <a:lstStyle/>
          <a:p>
            <a:r>
              <a:rPr lang="en-US" sz="2400" b="1" u="sng">
                <a:solidFill>
                  <a:srgbClr val="00B050"/>
                </a:solidFill>
              </a:rPr>
              <a:t>Library: numpy</a:t>
            </a:r>
          </a:p>
        </p:txBody>
      </p:sp>
      <p:sp>
        <p:nvSpPr>
          <p:cNvPr id="4" name="TextBox 3">
            <a:extLst>
              <a:ext uri="{FF2B5EF4-FFF2-40B4-BE49-F238E27FC236}">
                <a16:creationId xmlns:a16="http://schemas.microsoft.com/office/drawing/2014/main" id="{1F62766F-5DD0-4A16-B412-AB8E10FE3C0F}"/>
              </a:ext>
            </a:extLst>
          </p:cNvPr>
          <p:cNvSpPr txBox="1"/>
          <p:nvPr/>
        </p:nvSpPr>
        <p:spPr>
          <a:xfrm>
            <a:off x="141427" y="1125754"/>
            <a:ext cx="4843528" cy="553998"/>
          </a:xfrm>
          <a:prstGeom prst="rect">
            <a:avLst/>
          </a:prstGeom>
          <a:noFill/>
        </p:spPr>
        <p:txBody>
          <a:bodyPr wrap="square" rtlCol="0">
            <a:spAutoFit/>
          </a:bodyPr>
          <a:lstStyle/>
          <a:p>
            <a:r>
              <a:rPr lang="en-US" sz="1600" b="1"/>
              <a:t>Array Restructuring Methods</a:t>
            </a:r>
          </a:p>
          <a:p>
            <a:r>
              <a:rPr lang="en-US" sz="1400"/>
              <a:t>And here’s some methods for copying, restructuring the array,</a:t>
            </a:r>
          </a:p>
        </p:txBody>
      </p:sp>
      <mc:AlternateContent xmlns:mc="http://schemas.openxmlformats.org/markup-compatibility/2006" xmlns:p14="http://schemas.microsoft.com/office/powerpoint/2010/main">
        <mc:Choice Requires="p14">
          <p:contentPart p14:bwMode="auto" r:id="rId3">
            <p14:nvContentPartPr>
              <p14:cNvPr id="5" name="Ink 4">
                <a:extLst>
                  <a:ext uri="{FF2B5EF4-FFF2-40B4-BE49-F238E27FC236}">
                    <a16:creationId xmlns:a16="http://schemas.microsoft.com/office/drawing/2014/main" id="{AAE800B1-5C0C-4EE8-8658-AA82D2A08CFF}"/>
                  </a:ext>
                </a:extLst>
              </p14:cNvPr>
              <p14:cNvContentPartPr/>
              <p14:nvPr/>
            </p14:nvContentPartPr>
            <p14:xfrm>
              <a:off x="-282439" y="2013393"/>
              <a:ext cx="360" cy="360"/>
            </p14:xfrm>
          </p:contentPart>
        </mc:Choice>
        <mc:Fallback xmlns="">
          <p:pic>
            <p:nvPicPr>
              <p:cNvPr id="5" name="Ink 4">
                <a:extLst>
                  <a:ext uri="{FF2B5EF4-FFF2-40B4-BE49-F238E27FC236}">
                    <a16:creationId xmlns:a16="http://schemas.microsoft.com/office/drawing/2014/main" id="{AAE800B1-5C0C-4EE8-8658-AA82D2A08CFF}"/>
                  </a:ext>
                </a:extLst>
              </p:cNvPr>
              <p:cNvPicPr/>
              <p:nvPr/>
            </p:nvPicPr>
            <p:blipFill>
              <a:blip r:embed="rId4"/>
              <a:stretch>
                <a:fillRect/>
              </a:stretch>
            </p:blipFill>
            <p:spPr>
              <a:xfrm>
                <a:off x="-291439" y="2004393"/>
                <a:ext cx="18000" cy="18000"/>
              </a:xfrm>
              <a:prstGeom prst="rect">
                <a:avLst/>
              </a:prstGeom>
            </p:spPr>
          </p:pic>
        </mc:Fallback>
      </mc:AlternateContent>
      <p:sp>
        <p:nvSpPr>
          <p:cNvPr id="10" name="TextBox 9">
            <a:extLst>
              <a:ext uri="{FF2B5EF4-FFF2-40B4-BE49-F238E27FC236}">
                <a16:creationId xmlns:a16="http://schemas.microsoft.com/office/drawing/2014/main" id="{D98BC409-DFD9-4372-9D87-6BC478603B56}"/>
              </a:ext>
            </a:extLst>
          </p:cNvPr>
          <p:cNvSpPr txBox="1"/>
          <p:nvPr/>
        </p:nvSpPr>
        <p:spPr>
          <a:xfrm>
            <a:off x="119516" y="2013393"/>
            <a:ext cx="11764716" cy="2462213"/>
          </a:xfrm>
          <a:prstGeom prst="rect">
            <a:avLst/>
          </a:prstGeom>
          <a:noFill/>
        </p:spPr>
        <p:txBody>
          <a:bodyPr wrap="square">
            <a:spAutoFit/>
          </a:bodyPr>
          <a:lstStyle/>
          <a:p>
            <a:r>
              <a:rPr lang="en-US" sz="1400"/>
              <a:t>nameofarray.astype(“type”)		makes copy of nameofarray and converts it to data type = type.  Type can be float (dtype = “f”), or more </a:t>
            </a:r>
          </a:p>
          <a:p>
            <a:r>
              <a:rPr lang="en-US" sz="1400"/>
              <a:t>				specifically dtype = “float32”, dtype = “float64”.  Can also do string (dtype = 	“S”), integer (dtype = “i”),</a:t>
            </a:r>
          </a:p>
          <a:p>
            <a:r>
              <a:rPr lang="en-US" sz="1400"/>
              <a:t>				complex number (dtype = “complex”) etc.</a:t>
            </a:r>
          </a:p>
          <a:p>
            <a:r>
              <a:rPr lang="en-US" sz="1400"/>
              <a:t>nameofarray.reshape(x,y,z,..)		takes the array and returns a view of the array original array, but in the specified shape = (x,y,z,..).  So for</a:t>
            </a:r>
          </a:p>
          <a:p>
            <a:r>
              <a:rPr lang="en-US" sz="1400"/>
              <a:t>				instance, you can take a 1D array and create a view of it as a 2D, or higher, array.   The number of slots in the</a:t>
            </a:r>
          </a:p>
          <a:p>
            <a:r>
              <a:rPr lang="en-US" sz="1400"/>
              <a:t>				original must equal the number in the view.  If you don’t know the size of a dimension, say z in my</a:t>
            </a:r>
          </a:p>
          <a:p>
            <a:r>
              <a:rPr lang="en-US" sz="1400"/>
              <a:t>				example in following page, that you need, you can pass -1, and Python will calculate for you (it’s just # 				elements in array/xy, right?).  So can do things like array.reshape(-1,2), array.reshape(3,4,-1), etc.  A common</a:t>
            </a:r>
          </a:p>
          <a:p>
            <a:r>
              <a:rPr lang="en-US" sz="1400"/>
              <a:t>				one is array.reshape(1,-1,1), to put a 1D row in the shape of a batch.</a:t>
            </a:r>
          </a:p>
          <a:p>
            <a:r>
              <a:rPr lang="en-US" sz="1400"/>
              <a:t>nameofarray.ravel()			will return unraveled view of the array, i.e., make it 1D.</a:t>
            </a:r>
          </a:p>
          <a:p>
            <a:r>
              <a:rPr lang="en-US" sz="1400"/>
              <a:t>nameofarray.flatten()			will unravel too.</a:t>
            </a:r>
          </a:p>
        </p:txBody>
      </p:sp>
      <p:sp>
        <p:nvSpPr>
          <p:cNvPr id="2" name="TextBox 1">
            <a:extLst>
              <a:ext uri="{FF2B5EF4-FFF2-40B4-BE49-F238E27FC236}">
                <a16:creationId xmlns:a16="http://schemas.microsoft.com/office/drawing/2014/main" id="{8F9845F9-FD62-67FB-20C9-5FBFA4D5E243}"/>
              </a:ext>
            </a:extLst>
          </p:cNvPr>
          <p:cNvSpPr txBox="1"/>
          <p:nvPr/>
        </p:nvSpPr>
        <p:spPr>
          <a:xfrm>
            <a:off x="7875640" y="631164"/>
            <a:ext cx="1858296" cy="584775"/>
          </a:xfrm>
          <a:prstGeom prst="rect">
            <a:avLst/>
          </a:prstGeom>
          <a:noFill/>
          <a:ln>
            <a:solidFill>
              <a:srgbClr val="FF0000"/>
            </a:solidFill>
          </a:ln>
        </p:spPr>
        <p:txBody>
          <a:bodyPr wrap="square" rtlCol="0">
            <a:spAutoFit/>
          </a:bodyPr>
          <a:lstStyle/>
          <a:p>
            <a:r>
              <a:rPr lang="en-US" sz="1600"/>
              <a:t>integers = 4 bytes</a:t>
            </a:r>
          </a:p>
          <a:p>
            <a:r>
              <a:rPr lang="en-US" sz="1600"/>
              <a:t>floats = 8 bytes</a:t>
            </a:r>
          </a:p>
        </p:txBody>
      </p:sp>
      <p:sp>
        <p:nvSpPr>
          <p:cNvPr id="9" name="TextBox 8">
            <a:extLst>
              <a:ext uri="{FF2B5EF4-FFF2-40B4-BE49-F238E27FC236}">
                <a16:creationId xmlns:a16="http://schemas.microsoft.com/office/drawing/2014/main" id="{B7716181-024E-1946-0F3D-9F25B81B6EB8}"/>
              </a:ext>
            </a:extLst>
          </p:cNvPr>
          <p:cNvSpPr txBox="1"/>
          <p:nvPr/>
        </p:nvSpPr>
        <p:spPr>
          <a:xfrm>
            <a:off x="158845" y="4689920"/>
            <a:ext cx="11747298" cy="523220"/>
          </a:xfrm>
          <a:prstGeom prst="rect">
            <a:avLst/>
          </a:prstGeom>
          <a:noFill/>
        </p:spPr>
        <p:txBody>
          <a:bodyPr wrap="square">
            <a:spAutoFit/>
          </a:bodyPr>
          <a:lstStyle/>
          <a:p>
            <a:r>
              <a:rPr lang="en-US" sz="1400"/>
              <a:t>numpy.sort(array)			sorts the array.  Default is numerical/alphabetically order.  Not sure if can specify the sort function yourself.</a:t>
            </a:r>
          </a:p>
          <a:p>
            <a:r>
              <a:rPr lang="en-US" sz="1400"/>
              <a:t>numpy.argsort(array)			returns the indices of the elements in the sorted array</a:t>
            </a:r>
          </a:p>
        </p:txBody>
      </p:sp>
      <p:pic>
        <p:nvPicPr>
          <p:cNvPr id="11" name="Picture 10">
            <a:extLst>
              <a:ext uri="{FF2B5EF4-FFF2-40B4-BE49-F238E27FC236}">
                <a16:creationId xmlns:a16="http://schemas.microsoft.com/office/drawing/2014/main" id="{F51BC3CA-B47B-CB33-A941-24DCFDA59E26}"/>
              </a:ext>
            </a:extLst>
          </p:cNvPr>
          <p:cNvPicPr>
            <a:picLocks noChangeAspect="1"/>
          </p:cNvPicPr>
          <p:nvPr/>
        </p:nvPicPr>
        <p:blipFill>
          <a:blip r:embed="rId5"/>
          <a:stretch>
            <a:fillRect/>
          </a:stretch>
        </p:blipFill>
        <p:spPr>
          <a:xfrm>
            <a:off x="3961236" y="5750425"/>
            <a:ext cx="3120262" cy="900244"/>
          </a:xfrm>
          <a:prstGeom prst="rect">
            <a:avLst/>
          </a:prstGeom>
        </p:spPr>
      </p:pic>
      <p:sp>
        <p:nvSpPr>
          <p:cNvPr id="12" name="TextBox 11">
            <a:extLst>
              <a:ext uri="{FF2B5EF4-FFF2-40B4-BE49-F238E27FC236}">
                <a16:creationId xmlns:a16="http://schemas.microsoft.com/office/drawing/2014/main" id="{C4BD664A-CB54-85CE-B6D0-447DF36018F5}"/>
              </a:ext>
            </a:extLst>
          </p:cNvPr>
          <p:cNvSpPr txBox="1"/>
          <p:nvPr/>
        </p:nvSpPr>
        <p:spPr>
          <a:xfrm>
            <a:off x="141427" y="5370389"/>
            <a:ext cx="10512300" cy="307777"/>
          </a:xfrm>
          <a:prstGeom prst="rect">
            <a:avLst/>
          </a:prstGeom>
          <a:noFill/>
        </p:spPr>
        <p:txBody>
          <a:bodyPr wrap="square">
            <a:spAutoFit/>
          </a:bodyPr>
          <a:lstStyle/>
          <a:p>
            <a:r>
              <a:rPr lang="en-US" sz="1400"/>
              <a:t>numpy.expand_dims(array, axis = 0,1)		returns array as zeroth element of higher dimensional array, i.e.,</a:t>
            </a:r>
          </a:p>
        </p:txBody>
      </p:sp>
    </p:spTree>
    <p:extLst>
      <p:ext uri="{BB962C8B-B14F-4D97-AF65-F5344CB8AC3E}">
        <p14:creationId xmlns:p14="http://schemas.microsoft.com/office/powerpoint/2010/main" val="339660651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466751" y="130171"/>
            <a:ext cx="2109232" cy="461665"/>
          </a:xfrm>
          <a:prstGeom prst="rect">
            <a:avLst/>
          </a:prstGeom>
        </p:spPr>
        <p:txBody>
          <a:bodyPr wrap="none">
            <a:spAutoFit/>
          </a:bodyPr>
          <a:lstStyle/>
          <a:p>
            <a:r>
              <a:rPr lang="en-US" sz="2400" b="1" u="sng">
                <a:solidFill>
                  <a:srgbClr val="00B050"/>
                </a:solidFill>
              </a:rPr>
              <a:t>Library: numpy</a:t>
            </a:r>
          </a:p>
        </p:txBody>
      </p:sp>
      <p:sp>
        <p:nvSpPr>
          <p:cNvPr id="4" name="TextBox 3">
            <a:extLst>
              <a:ext uri="{FF2B5EF4-FFF2-40B4-BE49-F238E27FC236}">
                <a16:creationId xmlns:a16="http://schemas.microsoft.com/office/drawing/2014/main" id="{1F62766F-5DD0-4A16-B412-AB8E10FE3C0F}"/>
              </a:ext>
            </a:extLst>
          </p:cNvPr>
          <p:cNvSpPr txBox="1"/>
          <p:nvPr/>
        </p:nvSpPr>
        <p:spPr>
          <a:xfrm>
            <a:off x="230975" y="850291"/>
            <a:ext cx="4068305" cy="307777"/>
          </a:xfrm>
          <a:prstGeom prst="rect">
            <a:avLst/>
          </a:prstGeom>
          <a:noFill/>
        </p:spPr>
        <p:txBody>
          <a:bodyPr wrap="square" rtlCol="0">
            <a:spAutoFit/>
          </a:bodyPr>
          <a:lstStyle/>
          <a:p>
            <a:r>
              <a:rPr lang="en-US" sz="1400"/>
              <a:t>Some examples of the stuff on the previous(er) page.</a:t>
            </a:r>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AAE800B1-5C0C-4EE8-8658-AA82D2A08CFF}"/>
                  </a:ext>
                </a:extLst>
              </p14:cNvPr>
              <p14:cNvContentPartPr/>
              <p14:nvPr/>
            </p14:nvContentPartPr>
            <p14:xfrm>
              <a:off x="-282439" y="1863819"/>
              <a:ext cx="360" cy="360"/>
            </p14:xfrm>
          </p:contentPart>
        </mc:Choice>
        <mc:Fallback xmlns="">
          <p:pic>
            <p:nvPicPr>
              <p:cNvPr id="5" name="Ink 4">
                <a:extLst>
                  <a:ext uri="{FF2B5EF4-FFF2-40B4-BE49-F238E27FC236}">
                    <a16:creationId xmlns:a16="http://schemas.microsoft.com/office/drawing/2014/main" id="{AAE800B1-5C0C-4EE8-8658-AA82D2A08CFF}"/>
                  </a:ext>
                </a:extLst>
              </p:cNvPr>
              <p:cNvPicPr/>
              <p:nvPr/>
            </p:nvPicPr>
            <p:blipFill>
              <a:blip r:embed="rId3"/>
              <a:stretch>
                <a:fillRect/>
              </a:stretch>
            </p:blipFill>
            <p:spPr>
              <a:xfrm>
                <a:off x="-291439" y="1854819"/>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14" name="Ink 13">
                <a:extLst>
                  <a:ext uri="{FF2B5EF4-FFF2-40B4-BE49-F238E27FC236}">
                    <a16:creationId xmlns:a16="http://schemas.microsoft.com/office/drawing/2014/main" id="{919C774B-E555-42AB-BCB4-29905CB26FDF}"/>
                  </a:ext>
                </a:extLst>
              </p14:cNvPr>
              <p14:cNvContentPartPr/>
              <p14:nvPr/>
            </p14:nvContentPartPr>
            <p14:xfrm>
              <a:off x="4299281" y="4468496"/>
              <a:ext cx="360" cy="360"/>
            </p14:xfrm>
          </p:contentPart>
        </mc:Choice>
        <mc:Fallback xmlns="">
          <p:pic>
            <p:nvPicPr>
              <p:cNvPr id="14" name="Ink 13">
                <a:extLst>
                  <a:ext uri="{FF2B5EF4-FFF2-40B4-BE49-F238E27FC236}">
                    <a16:creationId xmlns:a16="http://schemas.microsoft.com/office/drawing/2014/main" id="{919C774B-E555-42AB-BCB4-29905CB26FDF}"/>
                  </a:ext>
                </a:extLst>
              </p:cNvPr>
              <p:cNvPicPr/>
              <p:nvPr/>
            </p:nvPicPr>
            <p:blipFill>
              <a:blip r:embed="rId5"/>
              <a:stretch>
                <a:fillRect/>
              </a:stretch>
            </p:blipFill>
            <p:spPr>
              <a:xfrm>
                <a:off x="4290281" y="4459496"/>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9" name="Ink 18">
                <a:extLst>
                  <a:ext uri="{FF2B5EF4-FFF2-40B4-BE49-F238E27FC236}">
                    <a16:creationId xmlns:a16="http://schemas.microsoft.com/office/drawing/2014/main" id="{3F447366-3E50-4F13-9493-876C63FD44D4}"/>
                  </a:ext>
                </a:extLst>
              </p14:cNvPr>
              <p14:cNvContentPartPr/>
              <p14:nvPr/>
            </p14:nvContentPartPr>
            <p14:xfrm>
              <a:off x="5168027" y="1631950"/>
              <a:ext cx="1271322" cy="255172"/>
            </p14:xfrm>
          </p:contentPart>
        </mc:Choice>
        <mc:Fallback xmlns="">
          <p:pic>
            <p:nvPicPr>
              <p:cNvPr id="19" name="Ink 18">
                <a:extLst>
                  <a:ext uri="{FF2B5EF4-FFF2-40B4-BE49-F238E27FC236}">
                    <a16:creationId xmlns:a16="http://schemas.microsoft.com/office/drawing/2014/main" id="{3F447366-3E50-4F13-9493-876C63FD44D4}"/>
                  </a:ext>
                </a:extLst>
              </p:cNvPr>
              <p:cNvPicPr/>
              <p:nvPr/>
            </p:nvPicPr>
            <p:blipFill>
              <a:blip r:embed="rId7"/>
              <a:stretch>
                <a:fillRect/>
              </a:stretch>
            </p:blipFill>
            <p:spPr>
              <a:xfrm>
                <a:off x="5159026" y="1622927"/>
                <a:ext cx="1288964" cy="272857"/>
              </a:xfrm>
              <a:prstGeom prst="rect">
                <a:avLst/>
              </a:prstGeom>
            </p:spPr>
          </p:pic>
        </mc:Fallback>
      </mc:AlternateContent>
      <p:pic>
        <p:nvPicPr>
          <p:cNvPr id="17" name="Picture 16">
            <a:extLst>
              <a:ext uri="{FF2B5EF4-FFF2-40B4-BE49-F238E27FC236}">
                <a16:creationId xmlns:a16="http://schemas.microsoft.com/office/drawing/2014/main" id="{357E8BE2-CD3E-4CB7-92B5-FEE8E7D33CEA}"/>
              </a:ext>
            </a:extLst>
          </p:cNvPr>
          <p:cNvPicPr>
            <a:picLocks noChangeAspect="1"/>
          </p:cNvPicPr>
          <p:nvPr/>
        </p:nvPicPr>
        <p:blipFill>
          <a:blip r:embed="rId8"/>
          <a:stretch>
            <a:fillRect/>
          </a:stretch>
        </p:blipFill>
        <p:spPr>
          <a:xfrm>
            <a:off x="306185" y="1458437"/>
            <a:ext cx="4563112" cy="657317"/>
          </a:xfrm>
          <a:prstGeom prst="rect">
            <a:avLst/>
          </a:prstGeom>
        </p:spPr>
      </p:pic>
      <p:pic>
        <p:nvPicPr>
          <p:cNvPr id="22" name="Picture 21">
            <a:extLst>
              <a:ext uri="{FF2B5EF4-FFF2-40B4-BE49-F238E27FC236}">
                <a16:creationId xmlns:a16="http://schemas.microsoft.com/office/drawing/2014/main" id="{FA9D948D-CA5D-4EE6-AE5D-77D88806F3B3}"/>
              </a:ext>
            </a:extLst>
          </p:cNvPr>
          <p:cNvPicPr>
            <a:picLocks noChangeAspect="1"/>
          </p:cNvPicPr>
          <p:nvPr/>
        </p:nvPicPr>
        <p:blipFill>
          <a:blip r:embed="rId9"/>
          <a:stretch>
            <a:fillRect/>
          </a:stretch>
        </p:blipFill>
        <p:spPr>
          <a:xfrm>
            <a:off x="6881529" y="1458437"/>
            <a:ext cx="1152686" cy="857370"/>
          </a:xfrm>
          <a:prstGeom prst="rect">
            <a:avLst/>
          </a:prstGeom>
        </p:spPr>
      </p:pic>
      <p:pic>
        <p:nvPicPr>
          <p:cNvPr id="23" name="Picture 22">
            <a:extLst>
              <a:ext uri="{FF2B5EF4-FFF2-40B4-BE49-F238E27FC236}">
                <a16:creationId xmlns:a16="http://schemas.microsoft.com/office/drawing/2014/main" id="{8C9AFABC-7331-4BEF-9109-F665D60ECEE6}"/>
              </a:ext>
            </a:extLst>
          </p:cNvPr>
          <p:cNvPicPr>
            <a:picLocks noChangeAspect="1"/>
          </p:cNvPicPr>
          <p:nvPr/>
        </p:nvPicPr>
        <p:blipFill>
          <a:blip r:embed="rId10"/>
          <a:stretch>
            <a:fillRect/>
          </a:stretch>
        </p:blipFill>
        <p:spPr>
          <a:xfrm>
            <a:off x="306185" y="2548721"/>
            <a:ext cx="4439270" cy="600159"/>
          </a:xfrm>
          <a:prstGeom prst="rect">
            <a:avLst/>
          </a:prstGeom>
        </p:spPr>
      </p:pic>
      <mc:AlternateContent xmlns:mc="http://schemas.openxmlformats.org/markup-compatibility/2006" xmlns:p14="http://schemas.microsoft.com/office/powerpoint/2010/main">
        <mc:Choice Requires="p14">
          <p:contentPart p14:bwMode="auto" r:id="rId11">
            <p14:nvContentPartPr>
              <p14:cNvPr id="24" name="Ink 23">
                <a:extLst>
                  <a:ext uri="{FF2B5EF4-FFF2-40B4-BE49-F238E27FC236}">
                    <a16:creationId xmlns:a16="http://schemas.microsoft.com/office/drawing/2014/main" id="{F38598D2-7592-4119-B960-9D0F6BA2998C}"/>
                  </a:ext>
                </a:extLst>
              </p14:cNvPr>
              <p14:cNvContentPartPr/>
              <p14:nvPr/>
            </p14:nvContentPartPr>
            <p14:xfrm>
              <a:off x="5122780" y="2722185"/>
              <a:ext cx="1271322" cy="255172"/>
            </p14:xfrm>
          </p:contentPart>
        </mc:Choice>
        <mc:Fallback xmlns="">
          <p:pic>
            <p:nvPicPr>
              <p:cNvPr id="24" name="Ink 23">
                <a:extLst>
                  <a:ext uri="{FF2B5EF4-FFF2-40B4-BE49-F238E27FC236}">
                    <a16:creationId xmlns:a16="http://schemas.microsoft.com/office/drawing/2014/main" id="{F38598D2-7592-4119-B960-9D0F6BA2998C}"/>
                  </a:ext>
                </a:extLst>
              </p:cNvPr>
              <p:cNvPicPr/>
              <p:nvPr/>
            </p:nvPicPr>
            <p:blipFill>
              <a:blip r:embed="rId7"/>
              <a:stretch>
                <a:fillRect/>
              </a:stretch>
            </p:blipFill>
            <p:spPr>
              <a:xfrm>
                <a:off x="5113779" y="2713162"/>
                <a:ext cx="1288964" cy="272857"/>
              </a:xfrm>
              <a:prstGeom prst="rect">
                <a:avLst/>
              </a:prstGeom>
            </p:spPr>
          </p:pic>
        </mc:Fallback>
      </mc:AlternateContent>
      <p:pic>
        <p:nvPicPr>
          <p:cNvPr id="25" name="Picture 24">
            <a:extLst>
              <a:ext uri="{FF2B5EF4-FFF2-40B4-BE49-F238E27FC236}">
                <a16:creationId xmlns:a16="http://schemas.microsoft.com/office/drawing/2014/main" id="{04865337-054A-47E3-8C4E-C2427781D4C5}"/>
              </a:ext>
            </a:extLst>
          </p:cNvPr>
          <p:cNvPicPr>
            <a:picLocks noChangeAspect="1"/>
          </p:cNvPicPr>
          <p:nvPr/>
        </p:nvPicPr>
        <p:blipFill>
          <a:blip r:embed="rId12"/>
          <a:stretch>
            <a:fillRect/>
          </a:stretch>
        </p:blipFill>
        <p:spPr>
          <a:xfrm>
            <a:off x="6881529" y="2523758"/>
            <a:ext cx="3572374" cy="876422"/>
          </a:xfrm>
          <a:prstGeom prst="rect">
            <a:avLst/>
          </a:prstGeom>
        </p:spPr>
      </p:pic>
      <p:pic>
        <p:nvPicPr>
          <p:cNvPr id="26" name="Picture 25">
            <a:extLst>
              <a:ext uri="{FF2B5EF4-FFF2-40B4-BE49-F238E27FC236}">
                <a16:creationId xmlns:a16="http://schemas.microsoft.com/office/drawing/2014/main" id="{AA453195-4E9A-4FDD-B923-FF60620AABFB}"/>
              </a:ext>
            </a:extLst>
          </p:cNvPr>
          <p:cNvPicPr>
            <a:picLocks noChangeAspect="1"/>
          </p:cNvPicPr>
          <p:nvPr/>
        </p:nvPicPr>
        <p:blipFill>
          <a:blip r:embed="rId13"/>
          <a:stretch>
            <a:fillRect/>
          </a:stretch>
        </p:blipFill>
        <p:spPr>
          <a:xfrm>
            <a:off x="325238" y="3942164"/>
            <a:ext cx="4420217" cy="1219370"/>
          </a:xfrm>
          <a:prstGeom prst="rect">
            <a:avLst/>
          </a:prstGeom>
        </p:spPr>
      </p:pic>
      <p:sp>
        <p:nvSpPr>
          <p:cNvPr id="27" name="TextBox 26">
            <a:extLst>
              <a:ext uri="{FF2B5EF4-FFF2-40B4-BE49-F238E27FC236}">
                <a16:creationId xmlns:a16="http://schemas.microsoft.com/office/drawing/2014/main" id="{248D9336-81A8-4598-B8E0-031C72900BDC}"/>
              </a:ext>
            </a:extLst>
          </p:cNvPr>
          <p:cNvSpPr txBox="1"/>
          <p:nvPr/>
        </p:nvSpPr>
        <p:spPr>
          <a:xfrm>
            <a:off x="230976" y="3305023"/>
            <a:ext cx="4891804" cy="523220"/>
          </a:xfrm>
          <a:prstGeom prst="rect">
            <a:avLst/>
          </a:prstGeom>
          <a:noFill/>
        </p:spPr>
        <p:txBody>
          <a:bodyPr wrap="square" rtlCol="0">
            <a:spAutoFit/>
          </a:bodyPr>
          <a:lstStyle/>
          <a:p>
            <a:r>
              <a:rPr lang="en-US" sz="1400"/>
              <a:t>Just to illustrate that the reshaped N is aliased with M, I’ll change last element of N and see it reflected in both N and M:</a:t>
            </a:r>
          </a:p>
        </p:txBody>
      </p:sp>
      <mc:AlternateContent xmlns:mc="http://schemas.openxmlformats.org/markup-compatibility/2006" xmlns:p14="http://schemas.microsoft.com/office/powerpoint/2010/main">
        <mc:Choice Requires="p14">
          <p:contentPart p14:bwMode="auto" r:id="rId14">
            <p14:nvContentPartPr>
              <p14:cNvPr id="28" name="Ink 27">
                <a:extLst>
                  <a:ext uri="{FF2B5EF4-FFF2-40B4-BE49-F238E27FC236}">
                    <a16:creationId xmlns:a16="http://schemas.microsoft.com/office/drawing/2014/main" id="{B43652EC-D4C5-4C8A-BCCB-5B3939F247F0}"/>
                  </a:ext>
                </a:extLst>
              </p14:cNvPr>
              <p14:cNvContentPartPr/>
              <p14:nvPr/>
            </p14:nvContentPartPr>
            <p14:xfrm>
              <a:off x="5122780" y="4300873"/>
              <a:ext cx="1271322" cy="255172"/>
            </p14:xfrm>
          </p:contentPart>
        </mc:Choice>
        <mc:Fallback xmlns="">
          <p:pic>
            <p:nvPicPr>
              <p:cNvPr id="28" name="Ink 27">
                <a:extLst>
                  <a:ext uri="{FF2B5EF4-FFF2-40B4-BE49-F238E27FC236}">
                    <a16:creationId xmlns:a16="http://schemas.microsoft.com/office/drawing/2014/main" id="{B43652EC-D4C5-4C8A-BCCB-5B3939F247F0}"/>
                  </a:ext>
                </a:extLst>
              </p:cNvPr>
              <p:cNvPicPr/>
              <p:nvPr/>
            </p:nvPicPr>
            <p:blipFill>
              <a:blip r:embed="rId7"/>
              <a:stretch>
                <a:fillRect/>
              </a:stretch>
            </p:blipFill>
            <p:spPr>
              <a:xfrm>
                <a:off x="5113779" y="4291850"/>
                <a:ext cx="1288964" cy="272857"/>
              </a:xfrm>
              <a:prstGeom prst="rect">
                <a:avLst/>
              </a:prstGeom>
            </p:spPr>
          </p:pic>
        </mc:Fallback>
      </mc:AlternateContent>
      <p:pic>
        <p:nvPicPr>
          <p:cNvPr id="29" name="Picture 28">
            <a:extLst>
              <a:ext uri="{FF2B5EF4-FFF2-40B4-BE49-F238E27FC236}">
                <a16:creationId xmlns:a16="http://schemas.microsoft.com/office/drawing/2014/main" id="{7F88BA7B-9499-496D-A754-583DAFBAC385}"/>
              </a:ext>
            </a:extLst>
          </p:cNvPr>
          <p:cNvPicPr>
            <a:picLocks noChangeAspect="1"/>
          </p:cNvPicPr>
          <p:nvPr/>
        </p:nvPicPr>
        <p:blipFill>
          <a:blip r:embed="rId15"/>
          <a:stretch>
            <a:fillRect/>
          </a:stretch>
        </p:blipFill>
        <p:spPr>
          <a:xfrm>
            <a:off x="6881529" y="3817517"/>
            <a:ext cx="3534268" cy="1390844"/>
          </a:xfrm>
          <a:prstGeom prst="rect">
            <a:avLst/>
          </a:prstGeom>
        </p:spPr>
      </p:pic>
      <p:pic>
        <p:nvPicPr>
          <p:cNvPr id="2" name="Picture 1">
            <a:extLst>
              <a:ext uri="{FF2B5EF4-FFF2-40B4-BE49-F238E27FC236}">
                <a16:creationId xmlns:a16="http://schemas.microsoft.com/office/drawing/2014/main" id="{6F400528-92A8-F212-CE6B-2683E94882E9}"/>
              </a:ext>
            </a:extLst>
          </p:cNvPr>
          <p:cNvPicPr>
            <a:picLocks noChangeAspect="1"/>
          </p:cNvPicPr>
          <p:nvPr/>
        </p:nvPicPr>
        <p:blipFill>
          <a:blip r:embed="rId16"/>
          <a:stretch>
            <a:fillRect/>
          </a:stretch>
        </p:blipFill>
        <p:spPr>
          <a:xfrm>
            <a:off x="291895" y="5763941"/>
            <a:ext cx="2680850" cy="877515"/>
          </a:xfrm>
          <a:prstGeom prst="rect">
            <a:avLst/>
          </a:prstGeom>
        </p:spPr>
      </p:pic>
      <p:pic>
        <p:nvPicPr>
          <p:cNvPr id="6" name="Picture 5">
            <a:extLst>
              <a:ext uri="{FF2B5EF4-FFF2-40B4-BE49-F238E27FC236}">
                <a16:creationId xmlns:a16="http://schemas.microsoft.com/office/drawing/2014/main" id="{4B785EFB-FCB6-4DC9-74B1-D8387429BFCD}"/>
              </a:ext>
            </a:extLst>
          </p:cNvPr>
          <p:cNvPicPr>
            <a:picLocks noChangeAspect="1"/>
          </p:cNvPicPr>
          <p:nvPr/>
        </p:nvPicPr>
        <p:blipFill>
          <a:blip r:embed="rId17"/>
          <a:stretch>
            <a:fillRect/>
          </a:stretch>
        </p:blipFill>
        <p:spPr>
          <a:xfrm>
            <a:off x="5168027" y="5842810"/>
            <a:ext cx="1540139" cy="698620"/>
          </a:xfrm>
          <a:prstGeom prst="rect">
            <a:avLst/>
          </a:prstGeom>
        </p:spPr>
      </p:pic>
      <mc:AlternateContent xmlns:mc="http://schemas.openxmlformats.org/markup-compatibility/2006" xmlns:p14="http://schemas.microsoft.com/office/powerpoint/2010/main">
        <mc:Choice Requires="p14">
          <p:contentPart p14:bwMode="auto" r:id="rId18">
            <p14:nvContentPartPr>
              <p14:cNvPr id="7" name="Ink 6">
                <a:extLst>
                  <a:ext uri="{FF2B5EF4-FFF2-40B4-BE49-F238E27FC236}">
                    <a16:creationId xmlns:a16="http://schemas.microsoft.com/office/drawing/2014/main" id="{C1D2842B-F111-C6DE-C462-1608BD8EF748}"/>
                  </a:ext>
                </a:extLst>
              </p14:cNvPr>
              <p14:cNvContentPartPr/>
              <p14:nvPr/>
            </p14:nvContentPartPr>
            <p14:xfrm>
              <a:off x="3886762" y="6097455"/>
              <a:ext cx="852480" cy="205560"/>
            </p14:xfrm>
          </p:contentPart>
        </mc:Choice>
        <mc:Fallback xmlns="">
          <p:pic>
            <p:nvPicPr>
              <p:cNvPr id="7" name="Ink 6">
                <a:extLst>
                  <a:ext uri="{FF2B5EF4-FFF2-40B4-BE49-F238E27FC236}">
                    <a16:creationId xmlns:a16="http://schemas.microsoft.com/office/drawing/2014/main" id="{C1D2842B-F111-C6DE-C462-1608BD8EF748}"/>
                  </a:ext>
                </a:extLst>
              </p:cNvPr>
              <p:cNvPicPr/>
              <p:nvPr/>
            </p:nvPicPr>
            <p:blipFill>
              <a:blip r:embed="rId19"/>
              <a:stretch>
                <a:fillRect/>
              </a:stretch>
            </p:blipFill>
            <p:spPr>
              <a:xfrm>
                <a:off x="3877762" y="6088455"/>
                <a:ext cx="870120" cy="223200"/>
              </a:xfrm>
              <a:prstGeom prst="rect">
                <a:avLst/>
              </a:prstGeom>
            </p:spPr>
          </p:pic>
        </mc:Fallback>
      </mc:AlternateContent>
      <p:sp>
        <p:nvSpPr>
          <p:cNvPr id="8" name="TextBox 7">
            <a:extLst>
              <a:ext uri="{FF2B5EF4-FFF2-40B4-BE49-F238E27FC236}">
                <a16:creationId xmlns:a16="http://schemas.microsoft.com/office/drawing/2014/main" id="{11B610BE-55FF-93A0-A137-EA3B064EBFA5}"/>
              </a:ext>
            </a:extLst>
          </p:cNvPr>
          <p:cNvSpPr txBox="1"/>
          <p:nvPr/>
        </p:nvSpPr>
        <p:spPr>
          <a:xfrm>
            <a:off x="206173" y="5367116"/>
            <a:ext cx="3019491" cy="307777"/>
          </a:xfrm>
          <a:prstGeom prst="rect">
            <a:avLst/>
          </a:prstGeom>
          <a:noFill/>
        </p:spPr>
        <p:txBody>
          <a:bodyPr wrap="square">
            <a:spAutoFit/>
          </a:bodyPr>
          <a:lstStyle/>
          <a:p>
            <a:r>
              <a:rPr lang="en-US" sz="1400"/>
              <a:t>And this is the sorting function.</a:t>
            </a:r>
          </a:p>
        </p:txBody>
      </p:sp>
    </p:spTree>
    <p:extLst>
      <p:ext uri="{BB962C8B-B14F-4D97-AF65-F5344CB8AC3E}">
        <p14:creationId xmlns:p14="http://schemas.microsoft.com/office/powerpoint/2010/main" val="40410179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466751" y="130171"/>
            <a:ext cx="2109232" cy="461665"/>
          </a:xfrm>
          <a:prstGeom prst="rect">
            <a:avLst/>
          </a:prstGeom>
        </p:spPr>
        <p:txBody>
          <a:bodyPr wrap="none">
            <a:spAutoFit/>
          </a:bodyPr>
          <a:lstStyle/>
          <a:p>
            <a:r>
              <a:rPr lang="en-US" sz="2400" b="1" u="sng">
                <a:solidFill>
                  <a:srgbClr val="00B050"/>
                </a:solidFill>
              </a:rPr>
              <a:t>Library: numpy</a:t>
            </a:r>
          </a:p>
        </p:txBody>
      </p:sp>
      <mc:AlternateContent xmlns:mc="http://schemas.openxmlformats.org/markup-compatibility/2006" xmlns:p14="http://schemas.microsoft.com/office/powerpoint/2010/main">
        <mc:Choice Requires="p14">
          <p:contentPart p14:bwMode="auto" r:id="rId3">
            <p14:nvContentPartPr>
              <p14:cNvPr id="5" name="Ink 4">
                <a:extLst>
                  <a:ext uri="{FF2B5EF4-FFF2-40B4-BE49-F238E27FC236}">
                    <a16:creationId xmlns:a16="http://schemas.microsoft.com/office/drawing/2014/main" id="{AAE800B1-5C0C-4EE8-8658-AA82D2A08CFF}"/>
                  </a:ext>
                </a:extLst>
              </p14:cNvPr>
              <p14:cNvContentPartPr/>
              <p14:nvPr/>
            </p14:nvContentPartPr>
            <p14:xfrm>
              <a:off x="-282439" y="2583665"/>
              <a:ext cx="360" cy="360"/>
            </p14:xfrm>
          </p:contentPart>
        </mc:Choice>
        <mc:Fallback xmlns="">
          <p:pic>
            <p:nvPicPr>
              <p:cNvPr id="5" name="Ink 4">
                <a:extLst>
                  <a:ext uri="{FF2B5EF4-FFF2-40B4-BE49-F238E27FC236}">
                    <a16:creationId xmlns:a16="http://schemas.microsoft.com/office/drawing/2014/main" id="{AAE800B1-5C0C-4EE8-8658-AA82D2A08CFF}"/>
                  </a:ext>
                </a:extLst>
              </p:cNvPr>
              <p:cNvPicPr/>
              <p:nvPr/>
            </p:nvPicPr>
            <p:blipFill>
              <a:blip r:embed="rId4"/>
              <a:stretch>
                <a:fillRect/>
              </a:stretch>
            </p:blipFill>
            <p:spPr>
              <a:xfrm>
                <a:off x="-291439" y="2574665"/>
                <a:ext cx="18000" cy="18000"/>
              </a:xfrm>
              <a:prstGeom prst="rect">
                <a:avLst/>
              </a:prstGeom>
            </p:spPr>
          </p:pic>
        </mc:Fallback>
      </mc:AlternateContent>
      <p:sp>
        <p:nvSpPr>
          <p:cNvPr id="9" name="TextBox 8">
            <a:extLst>
              <a:ext uri="{FF2B5EF4-FFF2-40B4-BE49-F238E27FC236}">
                <a16:creationId xmlns:a16="http://schemas.microsoft.com/office/drawing/2014/main" id="{42B42C98-CDB9-8555-2EE3-0406107F0C1C}"/>
              </a:ext>
            </a:extLst>
          </p:cNvPr>
          <p:cNvSpPr txBox="1"/>
          <p:nvPr/>
        </p:nvSpPr>
        <p:spPr>
          <a:xfrm>
            <a:off x="291224" y="1083397"/>
            <a:ext cx="2308123" cy="369332"/>
          </a:xfrm>
          <a:prstGeom prst="rect">
            <a:avLst/>
          </a:prstGeom>
          <a:noFill/>
        </p:spPr>
        <p:txBody>
          <a:bodyPr wrap="square">
            <a:spAutoFit/>
          </a:bodyPr>
          <a:lstStyle/>
          <a:p>
            <a:r>
              <a:rPr lang="en-US" sz="1800" b="1"/>
              <a:t>Creating Arrays</a:t>
            </a:r>
          </a:p>
        </p:txBody>
      </p:sp>
      <p:sp>
        <p:nvSpPr>
          <p:cNvPr id="2" name="TextBox 1">
            <a:extLst>
              <a:ext uri="{FF2B5EF4-FFF2-40B4-BE49-F238E27FC236}">
                <a16:creationId xmlns:a16="http://schemas.microsoft.com/office/drawing/2014/main" id="{1F62766F-5DD0-4A16-B412-AB8E10FE3C0F}"/>
              </a:ext>
            </a:extLst>
          </p:cNvPr>
          <p:cNvSpPr txBox="1"/>
          <p:nvPr/>
        </p:nvSpPr>
        <p:spPr>
          <a:xfrm>
            <a:off x="291224" y="3743278"/>
            <a:ext cx="5430790" cy="2031325"/>
          </a:xfrm>
          <a:prstGeom prst="rect">
            <a:avLst/>
          </a:prstGeom>
          <a:noFill/>
        </p:spPr>
        <p:txBody>
          <a:bodyPr wrap="square" rtlCol="0">
            <a:spAutoFit/>
          </a:bodyPr>
          <a:lstStyle/>
          <a:p>
            <a:r>
              <a:rPr lang="en-US" sz="1400"/>
              <a:t>By the way, be sure to note that there’s a difference between:</a:t>
            </a:r>
          </a:p>
          <a:p>
            <a:endParaRPr lang="en-US" sz="1400"/>
          </a:p>
          <a:p>
            <a:r>
              <a:rPr lang="en-US" sz="1400"/>
              <a:t>A = numpy.array([1,2,3,4])</a:t>
            </a:r>
          </a:p>
          <a:p>
            <a:endParaRPr lang="en-US" sz="1400"/>
          </a:p>
          <a:p>
            <a:r>
              <a:rPr lang="en-US" sz="1400"/>
              <a:t>and </a:t>
            </a:r>
          </a:p>
          <a:p>
            <a:endParaRPr lang="en-US" sz="1400"/>
          </a:p>
          <a:p>
            <a:r>
              <a:rPr lang="en-US" sz="1400"/>
              <a:t>B = numpy.array([[1],[2],[3],[4]])</a:t>
            </a:r>
          </a:p>
          <a:p>
            <a:endParaRPr lang="en-US" sz="1400"/>
          </a:p>
          <a:p>
            <a:r>
              <a:rPr lang="en-US" sz="1400"/>
              <a:t>A is a row vector, and B is a column vector.  </a:t>
            </a:r>
          </a:p>
        </p:txBody>
      </p:sp>
      <p:sp>
        <p:nvSpPr>
          <p:cNvPr id="7" name="TextBox 6">
            <a:extLst>
              <a:ext uri="{FF2B5EF4-FFF2-40B4-BE49-F238E27FC236}">
                <a16:creationId xmlns:a16="http://schemas.microsoft.com/office/drawing/2014/main" id="{2689518E-A848-32CE-91AF-427AF74A1BED}"/>
              </a:ext>
            </a:extLst>
          </p:cNvPr>
          <p:cNvSpPr txBox="1"/>
          <p:nvPr/>
        </p:nvSpPr>
        <p:spPr>
          <a:xfrm>
            <a:off x="291225" y="1384192"/>
            <a:ext cx="3681008" cy="338554"/>
          </a:xfrm>
          <a:prstGeom prst="rect">
            <a:avLst/>
          </a:prstGeom>
          <a:noFill/>
        </p:spPr>
        <p:txBody>
          <a:bodyPr wrap="square" rtlCol="0">
            <a:spAutoFit/>
          </a:bodyPr>
          <a:lstStyle/>
          <a:p>
            <a:r>
              <a:rPr lang="en-US" sz="1600"/>
              <a:t>And we can load arrays from a file,</a:t>
            </a:r>
          </a:p>
        </p:txBody>
      </p:sp>
      <p:sp>
        <p:nvSpPr>
          <p:cNvPr id="8" name="TextBox 7">
            <a:extLst>
              <a:ext uri="{FF2B5EF4-FFF2-40B4-BE49-F238E27FC236}">
                <a16:creationId xmlns:a16="http://schemas.microsoft.com/office/drawing/2014/main" id="{27629D7C-FA6D-CE13-7B30-89BD4ADF9127}"/>
              </a:ext>
            </a:extLst>
          </p:cNvPr>
          <p:cNvSpPr txBox="1"/>
          <p:nvPr/>
        </p:nvSpPr>
        <p:spPr>
          <a:xfrm>
            <a:off x="291224" y="1930670"/>
            <a:ext cx="5735950" cy="307777"/>
          </a:xfrm>
          <a:prstGeom prst="rect">
            <a:avLst/>
          </a:prstGeom>
          <a:noFill/>
        </p:spPr>
        <p:txBody>
          <a:bodyPr wrap="square" rtlCol="0">
            <a:spAutoFit/>
          </a:bodyPr>
          <a:lstStyle/>
          <a:p>
            <a:r>
              <a:rPr lang="en-US" sz="1400"/>
              <a:t>numpy.loadtxt(“filepath”, delimiter=“,”, skiprows=n, usecols=listofcolumns)	</a:t>
            </a:r>
          </a:p>
        </p:txBody>
      </p:sp>
      <p:sp>
        <p:nvSpPr>
          <p:cNvPr id="11" name="TextBox 10">
            <a:extLst>
              <a:ext uri="{FF2B5EF4-FFF2-40B4-BE49-F238E27FC236}">
                <a16:creationId xmlns:a16="http://schemas.microsoft.com/office/drawing/2014/main" id="{DD47185F-9F16-4868-9AED-DF81C6ECF350}"/>
              </a:ext>
            </a:extLst>
          </p:cNvPr>
          <p:cNvSpPr txBox="1"/>
          <p:nvPr/>
        </p:nvSpPr>
        <p:spPr>
          <a:xfrm>
            <a:off x="6575983" y="1930670"/>
            <a:ext cx="4903839" cy="954107"/>
          </a:xfrm>
          <a:prstGeom prst="rect">
            <a:avLst/>
          </a:prstGeom>
          <a:noFill/>
        </p:spPr>
        <p:txBody>
          <a:bodyPr wrap="square">
            <a:spAutoFit/>
          </a:bodyPr>
          <a:lstStyle/>
          <a:p>
            <a:r>
              <a:rPr lang="en-US" sz="1400"/>
              <a:t>will return the specified text file.  deliminater is usually, “,”, but can be a space ” “ instead, or tab “\t”, etc.  skiprows will make it skip the first n rows.  And usecols=[3,5,7], say, will have it import only columns 3, 5, and 7 (numbering starts from 0 of course).</a:t>
            </a:r>
          </a:p>
        </p:txBody>
      </p:sp>
      <mc:AlternateContent xmlns:mc="http://schemas.openxmlformats.org/markup-compatibility/2006" xmlns:p14="http://schemas.microsoft.com/office/powerpoint/2010/main">
        <mc:Choice Requires="p14">
          <p:contentPart p14:bwMode="auto" r:id="rId5">
            <p14:nvContentPartPr>
              <p14:cNvPr id="12" name="Ink 11">
                <a:extLst>
                  <a:ext uri="{FF2B5EF4-FFF2-40B4-BE49-F238E27FC236}">
                    <a16:creationId xmlns:a16="http://schemas.microsoft.com/office/drawing/2014/main" id="{113D5512-2F43-B868-52AF-7DA1A594F3F9}"/>
                  </a:ext>
                </a:extLst>
              </p14:cNvPr>
              <p14:cNvContentPartPr/>
              <p14:nvPr/>
            </p14:nvContentPartPr>
            <p14:xfrm>
              <a:off x="6007575" y="2086788"/>
              <a:ext cx="372240" cy="28080"/>
            </p14:xfrm>
          </p:contentPart>
        </mc:Choice>
        <mc:Fallback xmlns="">
          <p:pic>
            <p:nvPicPr>
              <p:cNvPr id="12" name="Ink 11">
                <a:extLst>
                  <a:ext uri="{FF2B5EF4-FFF2-40B4-BE49-F238E27FC236}">
                    <a16:creationId xmlns:a16="http://schemas.microsoft.com/office/drawing/2014/main" id="{113D5512-2F43-B868-52AF-7DA1A594F3F9}"/>
                  </a:ext>
                </a:extLst>
              </p:cNvPr>
              <p:cNvPicPr/>
              <p:nvPr/>
            </p:nvPicPr>
            <p:blipFill>
              <a:blip r:embed="rId6"/>
              <a:stretch>
                <a:fillRect/>
              </a:stretch>
            </p:blipFill>
            <p:spPr>
              <a:xfrm>
                <a:off x="6001455" y="2080668"/>
                <a:ext cx="384480" cy="40320"/>
              </a:xfrm>
              <a:prstGeom prst="rect">
                <a:avLst/>
              </a:prstGeom>
            </p:spPr>
          </p:pic>
        </mc:Fallback>
      </mc:AlternateContent>
    </p:spTree>
    <p:extLst>
      <p:ext uri="{BB962C8B-B14F-4D97-AF65-F5344CB8AC3E}">
        <p14:creationId xmlns:p14="http://schemas.microsoft.com/office/powerpoint/2010/main" val="336334855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466751" y="130171"/>
            <a:ext cx="2109232" cy="461665"/>
          </a:xfrm>
          <a:prstGeom prst="rect">
            <a:avLst/>
          </a:prstGeom>
        </p:spPr>
        <p:txBody>
          <a:bodyPr wrap="none">
            <a:spAutoFit/>
          </a:bodyPr>
          <a:lstStyle/>
          <a:p>
            <a:r>
              <a:rPr lang="en-US" sz="2400" b="1" u="sng">
                <a:solidFill>
                  <a:srgbClr val="00B050"/>
                </a:solidFill>
              </a:rPr>
              <a:t>Library: numpy</a:t>
            </a:r>
          </a:p>
        </p:txBody>
      </p:sp>
      <p:sp>
        <p:nvSpPr>
          <p:cNvPr id="4" name="TextBox 3">
            <a:extLst>
              <a:ext uri="{FF2B5EF4-FFF2-40B4-BE49-F238E27FC236}">
                <a16:creationId xmlns:a16="http://schemas.microsoft.com/office/drawing/2014/main" id="{1F62766F-5DD0-4A16-B412-AB8E10FE3C0F}"/>
              </a:ext>
            </a:extLst>
          </p:cNvPr>
          <p:cNvSpPr txBox="1"/>
          <p:nvPr/>
        </p:nvSpPr>
        <p:spPr>
          <a:xfrm>
            <a:off x="230975" y="1194421"/>
            <a:ext cx="4068305" cy="307777"/>
          </a:xfrm>
          <a:prstGeom prst="rect">
            <a:avLst/>
          </a:prstGeom>
          <a:noFill/>
        </p:spPr>
        <p:txBody>
          <a:bodyPr wrap="square" rtlCol="0">
            <a:spAutoFit/>
          </a:bodyPr>
          <a:lstStyle/>
          <a:p>
            <a:r>
              <a:rPr lang="en-US" sz="1400"/>
              <a:t>Here’s some more reshaping stuff,</a:t>
            </a:r>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AAE800B1-5C0C-4EE8-8658-AA82D2A08CFF}"/>
                  </a:ext>
                </a:extLst>
              </p14:cNvPr>
              <p14:cNvContentPartPr/>
              <p14:nvPr/>
            </p14:nvContentPartPr>
            <p14:xfrm>
              <a:off x="-282439" y="2207949"/>
              <a:ext cx="360" cy="360"/>
            </p14:xfrm>
          </p:contentPart>
        </mc:Choice>
        <mc:Fallback xmlns="">
          <p:pic>
            <p:nvPicPr>
              <p:cNvPr id="5" name="Ink 4">
                <a:extLst>
                  <a:ext uri="{FF2B5EF4-FFF2-40B4-BE49-F238E27FC236}">
                    <a16:creationId xmlns:a16="http://schemas.microsoft.com/office/drawing/2014/main" id="{AAE800B1-5C0C-4EE8-8658-AA82D2A08CFF}"/>
                  </a:ext>
                </a:extLst>
              </p:cNvPr>
              <p:cNvPicPr/>
              <p:nvPr/>
            </p:nvPicPr>
            <p:blipFill>
              <a:blip r:embed="rId3"/>
              <a:stretch>
                <a:fillRect/>
              </a:stretch>
            </p:blipFill>
            <p:spPr>
              <a:xfrm>
                <a:off x="-291439" y="2198949"/>
                <a:ext cx="18000" cy="18000"/>
              </a:xfrm>
              <a:prstGeom prst="rect">
                <a:avLst/>
              </a:prstGeom>
            </p:spPr>
          </p:pic>
        </mc:Fallback>
      </mc:AlternateContent>
      <p:pic>
        <p:nvPicPr>
          <p:cNvPr id="10" name="Picture 9">
            <a:extLst>
              <a:ext uri="{FF2B5EF4-FFF2-40B4-BE49-F238E27FC236}">
                <a16:creationId xmlns:a16="http://schemas.microsoft.com/office/drawing/2014/main" id="{0FDCC1AF-AE09-6E87-11B3-1C53925F91BF}"/>
              </a:ext>
            </a:extLst>
          </p:cNvPr>
          <p:cNvPicPr>
            <a:picLocks noChangeAspect="1"/>
          </p:cNvPicPr>
          <p:nvPr/>
        </p:nvPicPr>
        <p:blipFill>
          <a:blip r:embed="rId4"/>
          <a:stretch>
            <a:fillRect/>
          </a:stretch>
        </p:blipFill>
        <p:spPr>
          <a:xfrm>
            <a:off x="298996" y="1591217"/>
            <a:ext cx="5122230" cy="2233531"/>
          </a:xfrm>
          <a:prstGeom prst="rect">
            <a:avLst/>
          </a:prstGeom>
        </p:spPr>
      </p:pic>
      <p:pic>
        <p:nvPicPr>
          <p:cNvPr id="11" name="Picture 10">
            <a:extLst>
              <a:ext uri="{FF2B5EF4-FFF2-40B4-BE49-F238E27FC236}">
                <a16:creationId xmlns:a16="http://schemas.microsoft.com/office/drawing/2014/main" id="{E5950419-D395-CF6B-6BFC-0C360D7B59A5}"/>
              </a:ext>
            </a:extLst>
          </p:cNvPr>
          <p:cNvPicPr>
            <a:picLocks noChangeAspect="1"/>
          </p:cNvPicPr>
          <p:nvPr/>
        </p:nvPicPr>
        <p:blipFill>
          <a:blip r:embed="rId5"/>
          <a:stretch>
            <a:fillRect/>
          </a:stretch>
        </p:blipFill>
        <p:spPr>
          <a:xfrm>
            <a:off x="6719004" y="1433373"/>
            <a:ext cx="3054261" cy="2853553"/>
          </a:xfrm>
          <a:prstGeom prst="rect">
            <a:avLst/>
          </a:prstGeom>
        </p:spPr>
      </p:pic>
      <p:pic>
        <p:nvPicPr>
          <p:cNvPr id="12" name="Picture 11">
            <a:extLst>
              <a:ext uri="{FF2B5EF4-FFF2-40B4-BE49-F238E27FC236}">
                <a16:creationId xmlns:a16="http://schemas.microsoft.com/office/drawing/2014/main" id="{15B41D16-FC03-60B8-25FB-C9DB5F8518F3}"/>
              </a:ext>
            </a:extLst>
          </p:cNvPr>
          <p:cNvPicPr>
            <a:picLocks noChangeAspect="1"/>
          </p:cNvPicPr>
          <p:nvPr/>
        </p:nvPicPr>
        <p:blipFill>
          <a:blip r:embed="rId6"/>
          <a:stretch>
            <a:fillRect/>
          </a:stretch>
        </p:blipFill>
        <p:spPr>
          <a:xfrm>
            <a:off x="6719004" y="4519747"/>
            <a:ext cx="4980927" cy="423724"/>
          </a:xfrm>
          <a:prstGeom prst="rect">
            <a:avLst/>
          </a:prstGeom>
        </p:spPr>
      </p:pic>
      <p:pic>
        <p:nvPicPr>
          <p:cNvPr id="2" name="Picture 1">
            <a:extLst>
              <a:ext uri="{FF2B5EF4-FFF2-40B4-BE49-F238E27FC236}">
                <a16:creationId xmlns:a16="http://schemas.microsoft.com/office/drawing/2014/main" id="{FAAD8BDF-8F39-ABDA-C591-8125F54B1ED5}"/>
              </a:ext>
            </a:extLst>
          </p:cNvPr>
          <p:cNvPicPr>
            <a:picLocks noChangeAspect="1"/>
          </p:cNvPicPr>
          <p:nvPr/>
        </p:nvPicPr>
        <p:blipFill>
          <a:blip r:embed="rId7"/>
          <a:stretch>
            <a:fillRect/>
          </a:stretch>
        </p:blipFill>
        <p:spPr>
          <a:xfrm>
            <a:off x="298996" y="4943471"/>
            <a:ext cx="3105583" cy="1552792"/>
          </a:xfrm>
          <a:prstGeom prst="rect">
            <a:avLst/>
          </a:prstGeom>
        </p:spPr>
      </p:pic>
      <p:pic>
        <p:nvPicPr>
          <p:cNvPr id="6" name="Picture 5">
            <a:extLst>
              <a:ext uri="{FF2B5EF4-FFF2-40B4-BE49-F238E27FC236}">
                <a16:creationId xmlns:a16="http://schemas.microsoft.com/office/drawing/2014/main" id="{F38BF4CB-DFD0-9856-177C-3E965F55161F}"/>
              </a:ext>
            </a:extLst>
          </p:cNvPr>
          <p:cNvPicPr>
            <a:picLocks noChangeAspect="1"/>
          </p:cNvPicPr>
          <p:nvPr/>
        </p:nvPicPr>
        <p:blipFill>
          <a:blip r:embed="rId8"/>
          <a:stretch>
            <a:fillRect/>
          </a:stretch>
        </p:blipFill>
        <p:spPr>
          <a:xfrm>
            <a:off x="6593316" y="5519250"/>
            <a:ext cx="3305636" cy="838317"/>
          </a:xfrm>
          <a:prstGeom prst="rect">
            <a:avLst/>
          </a:prstGeom>
        </p:spPr>
      </p:pic>
    </p:spTree>
    <p:extLst>
      <p:ext uri="{BB962C8B-B14F-4D97-AF65-F5344CB8AC3E}">
        <p14:creationId xmlns:p14="http://schemas.microsoft.com/office/powerpoint/2010/main" val="63125240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466751" y="130171"/>
            <a:ext cx="2109232" cy="461665"/>
          </a:xfrm>
          <a:prstGeom prst="rect">
            <a:avLst/>
          </a:prstGeom>
        </p:spPr>
        <p:txBody>
          <a:bodyPr wrap="none">
            <a:spAutoFit/>
          </a:bodyPr>
          <a:lstStyle/>
          <a:p>
            <a:r>
              <a:rPr lang="en-US" sz="2400" b="1" u="sng">
                <a:solidFill>
                  <a:srgbClr val="00B050"/>
                </a:solidFill>
              </a:rPr>
              <a:t>Library: numpy</a:t>
            </a:r>
          </a:p>
        </p:txBody>
      </p:sp>
      <mc:AlternateContent xmlns:mc="http://schemas.openxmlformats.org/markup-compatibility/2006" xmlns:p14="http://schemas.microsoft.com/office/powerpoint/2010/main">
        <mc:Choice Requires="p14">
          <p:contentPart p14:bwMode="auto" r:id="rId3">
            <p14:nvContentPartPr>
              <p14:cNvPr id="5" name="Ink 4">
                <a:extLst>
                  <a:ext uri="{FF2B5EF4-FFF2-40B4-BE49-F238E27FC236}">
                    <a16:creationId xmlns:a16="http://schemas.microsoft.com/office/drawing/2014/main" id="{AAE800B1-5C0C-4EE8-8658-AA82D2A08CFF}"/>
                  </a:ext>
                </a:extLst>
              </p14:cNvPr>
              <p14:cNvContentPartPr/>
              <p14:nvPr/>
            </p14:nvContentPartPr>
            <p14:xfrm>
              <a:off x="-282439" y="2013393"/>
              <a:ext cx="360" cy="360"/>
            </p14:xfrm>
          </p:contentPart>
        </mc:Choice>
        <mc:Fallback xmlns="">
          <p:pic>
            <p:nvPicPr>
              <p:cNvPr id="5" name="Ink 4">
                <a:extLst>
                  <a:ext uri="{FF2B5EF4-FFF2-40B4-BE49-F238E27FC236}">
                    <a16:creationId xmlns:a16="http://schemas.microsoft.com/office/drawing/2014/main" id="{AAE800B1-5C0C-4EE8-8658-AA82D2A08CFF}"/>
                  </a:ext>
                </a:extLst>
              </p:cNvPr>
              <p:cNvPicPr/>
              <p:nvPr/>
            </p:nvPicPr>
            <p:blipFill>
              <a:blip r:embed="rId4"/>
              <a:stretch>
                <a:fillRect/>
              </a:stretch>
            </p:blipFill>
            <p:spPr>
              <a:xfrm>
                <a:off x="-291439" y="2004393"/>
                <a:ext cx="18000" cy="18000"/>
              </a:xfrm>
              <a:prstGeom prst="rect">
                <a:avLst/>
              </a:prstGeom>
            </p:spPr>
          </p:pic>
        </mc:Fallback>
      </mc:AlternateContent>
      <p:sp>
        <p:nvSpPr>
          <p:cNvPr id="10" name="TextBox 9">
            <a:extLst>
              <a:ext uri="{FF2B5EF4-FFF2-40B4-BE49-F238E27FC236}">
                <a16:creationId xmlns:a16="http://schemas.microsoft.com/office/drawing/2014/main" id="{D98BC409-DFD9-4372-9D87-6BC478603B56}"/>
              </a:ext>
            </a:extLst>
          </p:cNvPr>
          <p:cNvSpPr txBox="1"/>
          <p:nvPr/>
        </p:nvSpPr>
        <p:spPr>
          <a:xfrm>
            <a:off x="209881" y="1147471"/>
            <a:ext cx="11783052" cy="1661993"/>
          </a:xfrm>
          <a:prstGeom prst="rect">
            <a:avLst/>
          </a:prstGeom>
          <a:noFill/>
        </p:spPr>
        <p:txBody>
          <a:bodyPr wrap="square">
            <a:spAutoFit/>
          </a:bodyPr>
          <a:lstStyle/>
          <a:p>
            <a:r>
              <a:rPr lang="en-US" sz="1600" b="1"/>
              <a:t>Some searching array metthods</a:t>
            </a:r>
          </a:p>
          <a:p>
            <a:r>
              <a:rPr lang="en-US" sz="1600"/>
              <a:t>Yep, here’s some of those,</a:t>
            </a:r>
          </a:p>
          <a:p>
            <a:endParaRPr lang="en-US" sz="1400"/>
          </a:p>
          <a:p>
            <a:r>
              <a:rPr lang="en-US" sz="1400"/>
              <a:t>numpy.where(array == element)			outputs array of indices where it found the element in array.  Seems array needs to be 1D.  </a:t>
            </a:r>
          </a:p>
          <a:p>
            <a:r>
              <a:rPr lang="en-US" sz="1400"/>
              <a:t>					And instead of array == element, we can test for more general conditions. </a:t>
            </a:r>
          </a:p>
          <a:p>
            <a:r>
              <a:rPr lang="en-US" sz="1400"/>
              <a:t>numpy.where(array &gt; 0.5, 1, 0)			this would, for instance, output 1 where the array value is &gt; 0.5, but 0 where it is not.  Also saw</a:t>
            </a:r>
          </a:p>
          <a:p>
            <a:r>
              <a:rPr lang="en-US" sz="1400"/>
              <a:t>					this more complicated example in Datacamp video.</a:t>
            </a:r>
          </a:p>
        </p:txBody>
      </p:sp>
      <p:sp>
        <p:nvSpPr>
          <p:cNvPr id="2" name="TextBox 1">
            <a:extLst>
              <a:ext uri="{FF2B5EF4-FFF2-40B4-BE49-F238E27FC236}">
                <a16:creationId xmlns:a16="http://schemas.microsoft.com/office/drawing/2014/main" id="{4F9B7710-F480-2A9B-34B7-C7866B077AC4}"/>
              </a:ext>
            </a:extLst>
          </p:cNvPr>
          <p:cNvSpPr txBox="1"/>
          <p:nvPr/>
        </p:nvSpPr>
        <p:spPr>
          <a:xfrm>
            <a:off x="198347" y="3580955"/>
            <a:ext cx="11795306" cy="2954655"/>
          </a:xfrm>
          <a:prstGeom prst="rect">
            <a:avLst/>
          </a:prstGeom>
          <a:noFill/>
        </p:spPr>
        <p:txBody>
          <a:bodyPr wrap="square">
            <a:spAutoFit/>
          </a:bodyPr>
          <a:lstStyle/>
          <a:p>
            <a:r>
              <a:rPr lang="en-US" sz="1600" b="1"/>
              <a:t>Some mapping array methods</a:t>
            </a:r>
          </a:p>
          <a:p>
            <a:r>
              <a:rPr lang="en-US" sz="1600"/>
              <a:t>Well,</a:t>
            </a:r>
          </a:p>
          <a:p>
            <a:endParaRPr lang="en-US" sz="1400"/>
          </a:p>
          <a:p>
            <a:r>
              <a:rPr lang="en-US" sz="1400"/>
              <a:t>numpy.select(conditions, results, default=“default”)	This function basically maps a column x to another column y.  </a:t>
            </a:r>
            <a:r>
              <a:rPr lang="en-US" sz="1400" i="1"/>
              <a:t>conditions</a:t>
            </a:r>
            <a:r>
              <a:rPr lang="en-US" sz="1400"/>
              <a:t> = [cond_1, cond_2,</a:t>
            </a:r>
          </a:p>
          <a:p>
            <a:r>
              <a:rPr lang="en-US" sz="1400"/>
              <a:t>					..., cond_n] is a list of conditions on the values in column x.  </a:t>
            </a:r>
            <a:r>
              <a:rPr lang="en-US" sz="1400" i="1"/>
              <a:t>results</a:t>
            </a:r>
            <a:r>
              <a:rPr lang="en-US" sz="1400"/>
              <a:t> = [res_1, res_2, …, res_n] is a</a:t>
            </a:r>
          </a:p>
          <a:p>
            <a:r>
              <a:rPr lang="en-US" sz="1400"/>
              <a:t>					list of results, in one-to-one correspondence with </a:t>
            </a:r>
            <a:r>
              <a:rPr lang="en-US" sz="1400" i="1"/>
              <a:t>conditions, </a:t>
            </a:r>
            <a:r>
              <a:rPr lang="en-US" sz="1400"/>
              <a:t>which will be output to column y. </a:t>
            </a:r>
          </a:p>
          <a:p>
            <a:r>
              <a:rPr lang="en-US" sz="1400"/>
              <a:t>					So the way it works is we start with x_1.  And we run it down the list of conditions.  Let’s say the</a:t>
            </a:r>
          </a:p>
          <a:p>
            <a:r>
              <a:rPr lang="en-US" sz="1400"/>
              <a:t>					first one it satisfies is cond_3.  Then result res_3 will assigned to y_1.  Then we proceed to x_2. </a:t>
            </a:r>
          </a:p>
          <a:p>
            <a:r>
              <a:rPr lang="en-US" sz="1400"/>
              <a:t>					Say the first condition it satisfies is cond_5.  Then the result res_5 will be assigned to y_2.  If</a:t>
            </a:r>
          </a:p>
          <a:p>
            <a:r>
              <a:rPr lang="en-US" sz="1400"/>
              <a:t>					say, x_3, doesn’t satisfy any of the conditions, then the default value will be assigned to y_3, etc. </a:t>
            </a:r>
          </a:p>
          <a:p>
            <a:r>
              <a:rPr lang="en-US" sz="1400"/>
              <a:t>					So it doesn’t look like the conditions have to be mutually exclusive, and x_n could satisfy many</a:t>
            </a:r>
          </a:p>
          <a:p>
            <a:r>
              <a:rPr lang="en-US" sz="1400"/>
              <a:t>					different conditions.  Nevertheless, the </a:t>
            </a:r>
            <a:r>
              <a:rPr lang="en-US" sz="1400" i="1"/>
              <a:t>first</a:t>
            </a:r>
            <a:r>
              <a:rPr lang="en-US" sz="1400"/>
              <a:t> condition it satisifies determines which result is </a:t>
            </a:r>
          </a:p>
          <a:p>
            <a:r>
              <a:rPr lang="en-US" sz="1400"/>
              <a:t>					output.</a:t>
            </a:r>
          </a:p>
        </p:txBody>
      </p:sp>
      <p:pic>
        <p:nvPicPr>
          <p:cNvPr id="4" name="Picture 3">
            <a:extLst>
              <a:ext uri="{FF2B5EF4-FFF2-40B4-BE49-F238E27FC236}">
                <a16:creationId xmlns:a16="http://schemas.microsoft.com/office/drawing/2014/main" id="{9F01CB37-B82E-6892-3AE3-A844866152C3}"/>
              </a:ext>
            </a:extLst>
          </p:cNvPr>
          <p:cNvPicPr>
            <a:picLocks noChangeAspect="1"/>
          </p:cNvPicPr>
          <p:nvPr/>
        </p:nvPicPr>
        <p:blipFill>
          <a:blip r:embed="rId5"/>
          <a:stretch>
            <a:fillRect/>
          </a:stretch>
        </p:blipFill>
        <p:spPr>
          <a:xfrm>
            <a:off x="4823938" y="2895554"/>
            <a:ext cx="6005080" cy="533446"/>
          </a:xfrm>
          <a:prstGeom prst="rect">
            <a:avLst/>
          </a:prstGeom>
        </p:spPr>
      </p:pic>
    </p:spTree>
    <p:extLst>
      <p:ext uri="{BB962C8B-B14F-4D97-AF65-F5344CB8AC3E}">
        <p14:creationId xmlns:p14="http://schemas.microsoft.com/office/powerpoint/2010/main" val="58471806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466751" y="130171"/>
            <a:ext cx="2109232" cy="461665"/>
          </a:xfrm>
          <a:prstGeom prst="rect">
            <a:avLst/>
          </a:prstGeom>
        </p:spPr>
        <p:txBody>
          <a:bodyPr wrap="none">
            <a:spAutoFit/>
          </a:bodyPr>
          <a:lstStyle/>
          <a:p>
            <a:r>
              <a:rPr lang="en-US" sz="2400" b="1" u="sng">
                <a:solidFill>
                  <a:srgbClr val="00B050"/>
                </a:solidFill>
              </a:rPr>
              <a:t>Library: numpy</a:t>
            </a:r>
          </a:p>
        </p:txBody>
      </p:sp>
      <mc:AlternateContent xmlns:mc="http://schemas.openxmlformats.org/markup-compatibility/2006" xmlns:p14="http://schemas.microsoft.com/office/powerpoint/2010/main">
        <mc:Choice Requires="p14">
          <p:contentPart p14:bwMode="auto" r:id="rId3">
            <p14:nvContentPartPr>
              <p14:cNvPr id="5" name="Ink 4">
                <a:extLst>
                  <a:ext uri="{FF2B5EF4-FFF2-40B4-BE49-F238E27FC236}">
                    <a16:creationId xmlns:a16="http://schemas.microsoft.com/office/drawing/2014/main" id="{AAE800B1-5C0C-4EE8-8658-AA82D2A08CFF}"/>
                  </a:ext>
                </a:extLst>
              </p14:cNvPr>
              <p14:cNvContentPartPr/>
              <p14:nvPr/>
            </p14:nvContentPartPr>
            <p14:xfrm>
              <a:off x="-174284" y="2059076"/>
              <a:ext cx="360" cy="360"/>
            </p14:xfrm>
          </p:contentPart>
        </mc:Choice>
        <mc:Fallback xmlns="">
          <p:pic>
            <p:nvPicPr>
              <p:cNvPr id="5" name="Ink 4">
                <a:extLst>
                  <a:ext uri="{FF2B5EF4-FFF2-40B4-BE49-F238E27FC236}">
                    <a16:creationId xmlns:a16="http://schemas.microsoft.com/office/drawing/2014/main" id="{AAE800B1-5C0C-4EE8-8658-AA82D2A08CFF}"/>
                  </a:ext>
                </a:extLst>
              </p:cNvPr>
              <p:cNvPicPr/>
              <p:nvPr/>
            </p:nvPicPr>
            <p:blipFill>
              <a:blip r:embed="rId4"/>
              <a:stretch>
                <a:fillRect/>
              </a:stretch>
            </p:blipFill>
            <p:spPr>
              <a:xfrm>
                <a:off x="-183284" y="2050076"/>
                <a:ext cx="18000" cy="18000"/>
              </a:xfrm>
              <a:prstGeom prst="rect">
                <a:avLst/>
              </a:prstGeom>
            </p:spPr>
          </p:pic>
        </mc:Fallback>
      </mc:AlternateContent>
      <p:sp>
        <p:nvSpPr>
          <p:cNvPr id="10" name="TextBox 9">
            <a:extLst>
              <a:ext uri="{FF2B5EF4-FFF2-40B4-BE49-F238E27FC236}">
                <a16:creationId xmlns:a16="http://schemas.microsoft.com/office/drawing/2014/main" id="{D98BC409-DFD9-4372-9D87-6BC478603B56}"/>
              </a:ext>
            </a:extLst>
          </p:cNvPr>
          <p:cNvSpPr txBox="1"/>
          <p:nvPr/>
        </p:nvSpPr>
        <p:spPr>
          <a:xfrm>
            <a:off x="298791" y="872842"/>
            <a:ext cx="6011114" cy="307777"/>
          </a:xfrm>
          <a:prstGeom prst="rect">
            <a:avLst/>
          </a:prstGeom>
          <a:noFill/>
        </p:spPr>
        <p:txBody>
          <a:bodyPr wrap="square">
            <a:spAutoFit/>
          </a:bodyPr>
          <a:lstStyle/>
          <a:p>
            <a:r>
              <a:rPr lang="en-US" sz="1400"/>
              <a:t>Some examples of stuff on previous page.  This is the searching function.</a:t>
            </a:r>
          </a:p>
        </p:txBody>
      </p:sp>
      <p:pic>
        <p:nvPicPr>
          <p:cNvPr id="2" name="Picture 1">
            <a:extLst>
              <a:ext uri="{FF2B5EF4-FFF2-40B4-BE49-F238E27FC236}">
                <a16:creationId xmlns:a16="http://schemas.microsoft.com/office/drawing/2014/main" id="{234B3BEF-3982-4187-B623-A3D683C48D9D}"/>
              </a:ext>
            </a:extLst>
          </p:cNvPr>
          <p:cNvPicPr>
            <a:picLocks noChangeAspect="1"/>
          </p:cNvPicPr>
          <p:nvPr/>
        </p:nvPicPr>
        <p:blipFill>
          <a:blip r:embed="rId5"/>
          <a:stretch>
            <a:fillRect/>
          </a:stretch>
        </p:blipFill>
        <p:spPr>
          <a:xfrm>
            <a:off x="403969" y="1429660"/>
            <a:ext cx="4002786" cy="1036866"/>
          </a:xfrm>
          <a:prstGeom prst="rect">
            <a:avLst/>
          </a:prstGeom>
        </p:spPr>
      </p:pic>
      <p:pic>
        <p:nvPicPr>
          <p:cNvPr id="4" name="Picture 3">
            <a:extLst>
              <a:ext uri="{FF2B5EF4-FFF2-40B4-BE49-F238E27FC236}">
                <a16:creationId xmlns:a16="http://schemas.microsoft.com/office/drawing/2014/main" id="{1767A05E-F314-45D3-9369-09D24A8D03FB}"/>
              </a:ext>
            </a:extLst>
          </p:cNvPr>
          <p:cNvPicPr>
            <a:picLocks noChangeAspect="1"/>
          </p:cNvPicPr>
          <p:nvPr/>
        </p:nvPicPr>
        <p:blipFill>
          <a:blip r:embed="rId6"/>
          <a:stretch>
            <a:fillRect/>
          </a:stretch>
        </p:blipFill>
        <p:spPr>
          <a:xfrm>
            <a:off x="5971690" y="1506889"/>
            <a:ext cx="4002786" cy="807215"/>
          </a:xfrm>
          <a:prstGeom prst="rect">
            <a:avLst/>
          </a:prstGeom>
        </p:spPr>
      </p:pic>
      <mc:AlternateContent xmlns:mc="http://schemas.openxmlformats.org/markup-compatibility/2006" xmlns:p14="http://schemas.microsoft.com/office/powerpoint/2010/main" xmlns:aink="http://schemas.microsoft.com/office/drawing/2016/ink">
        <mc:Choice Requires="p14 aink">
          <p:contentPart p14:bwMode="auto" r:id="rId7">
            <p14:nvContentPartPr>
              <p14:cNvPr id="6" name="Ink 5">
                <a:extLst>
                  <a:ext uri="{FF2B5EF4-FFF2-40B4-BE49-F238E27FC236}">
                    <a16:creationId xmlns:a16="http://schemas.microsoft.com/office/drawing/2014/main" id="{E55F4F14-DC11-460E-B2FB-C68A6875E966}"/>
                  </a:ext>
                </a:extLst>
              </p14:cNvPr>
              <p14:cNvContentPartPr/>
              <p14:nvPr/>
            </p14:nvContentPartPr>
            <p14:xfrm rot="16200000">
              <a:off x="5111441" y="1732916"/>
              <a:ext cx="337320" cy="315000"/>
            </p14:xfrm>
          </p:contentPart>
        </mc:Choice>
        <mc:Fallback xmlns="">
          <p:pic>
            <p:nvPicPr>
              <p:cNvPr id="6" name="Ink 5">
                <a:extLst>
                  <a:ext uri="{FF2B5EF4-FFF2-40B4-BE49-F238E27FC236}">
                    <a16:creationId xmlns:a16="http://schemas.microsoft.com/office/drawing/2014/main" id="{E55F4F14-DC11-460E-B2FB-C68A6875E966}"/>
                  </a:ext>
                </a:extLst>
              </p:cNvPr>
              <p:cNvPicPr/>
              <p:nvPr/>
            </p:nvPicPr>
            <p:blipFill>
              <a:blip r:embed="rId8"/>
              <a:stretch>
                <a:fillRect/>
              </a:stretch>
            </p:blipFill>
            <p:spPr>
              <a:xfrm rot="16200000">
                <a:off x="5093441" y="1714895"/>
                <a:ext cx="372960" cy="350681"/>
              </a:xfrm>
              <a:prstGeom prst="rect">
                <a:avLst/>
              </a:prstGeom>
            </p:spPr>
          </p:pic>
        </mc:Fallback>
      </mc:AlternateContent>
      <p:pic>
        <p:nvPicPr>
          <p:cNvPr id="12" name="Picture 11">
            <a:extLst>
              <a:ext uri="{FF2B5EF4-FFF2-40B4-BE49-F238E27FC236}">
                <a16:creationId xmlns:a16="http://schemas.microsoft.com/office/drawing/2014/main" id="{39B003A6-D7E5-492B-9BAD-2B4E879D3081}"/>
              </a:ext>
            </a:extLst>
          </p:cNvPr>
          <p:cNvPicPr>
            <a:picLocks noChangeAspect="1"/>
          </p:cNvPicPr>
          <p:nvPr/>
        </p:nvPicPr>
        <p:blipFill>
          <a:blip r:embed="rId9"/>
          <a:stretch>
            <a:fillRect/>
          </a:stretch>
        </p:blipFill>
        <p:spPr>
          <a:xfrm>
            <a:off x="403970" y="2780972"/>
            <a:ext cx="2787854" cy="1053550"/>
          </a:xfrm>
          <a:prstGeom prst="rect">
            <a:avLst/>
          </a:prstGeom>
        </p:spPr>
      </p:pic>
      <p:pic>
        <p:nvPicPr>
          <p:cNvPr id="13" name="Picture 12">
            <a:extLst>
              <a:ext uri="{FF2B5EF4-FFF2-40B4-BE49-F238E27FC236}">
                <a16:creationId xmlns:a16="http://schemas.microsoft.com/office/drawing/2014/main" id="{B4BB9A2D-FD5C-45CD-823B-FC50A1B6D4BC}"/>
              </a:ext>
            </a:extLst>
          </p:cNvPr>
          <p:cNvPicPr>
            <a:picLocks noChangeAspect="1"/>
          </p:cNvPicPr>
          <p:nvPr/>
        </p:nvPicPr>
        <p:blipFill>
          <a:blip r:embed="rId10"/>
          <a:stretch>
            <a:fillRect/>
          </a:stretch>
        </p:blipFill>
        <p:spPr>
          <a:xfrm>
            <a:off x="4594933" y="2865419"/>
            <a:ext cx="5379543" cy="792865"/>
          </a:xfrm>
          <a:prstGeom prst="rect">
            <a:avLst/>
          </a:prstGeom>
        </p:spPr>
      </p:pic>
      <mc:AlternateContent xmlns:mc="http://schemas.openxmlformats.org/markup-compatibility/2006" xmlns:p14="http://schemas.microsoft.com/office/powerpoint/2010/main" xmlns:aink="http://schemas.microsoft.com/office/drawing/2016/ink">
        <mc:Choice Requires="p14 aink">
          <p:contentPart p14:bwMode="auto" r:id="rId11">
            <p14:nvContentPartPr>
              <p14:cNvPr id="14" name="Ink 13">
                <a:extLst>
                  <a:ext uri="{FF2B5EF4-FFF2-40B4-BE49-F238E27FC236}">
                    <a16:creationId xmlns:a16="http://schemas.microsoft.com/office/drawing/2014/main" id="{6987D259-97DC-48E2-985B-B0A3DF7E7850}"/>
                  </a:ext>
                </a:extLst>
              </p14:cNvPr>
              <p14:cNvContentPartPr/>
              <p14:nvPr/>
            </p14:nvContentPartPr>
            <p14:xfrm rot="16200000">
              <a:off x="3724718" y="3104351"/>
              <a:ext cx="337320" cy="315000"/>
            </p14:xfrm>
          </p:contentPart>
        </mc:Choice>
        <mc:Fallback xmlns="">
          <p:pic>
            <p:nvPicPr>
              <p:cNvPr id="14" name="Ink 13">
                <a:extLst>
                  <a:ext uri="{FF2B5EF4-FFF2-40B4-BE49-F238E27FC236}">
                    <a16:creationId xmlns:a16="http://schemas.microsoft.com/office/drawing/2014/main" id="{6987D259-97DC-48E2-985B-B0A3DF7E7850}"/>
                  </a:ext>
                </a:extLst>
              </p:cNvPr>
              <p:cNvPicPr/>
              <p:nvPr/>
            </p:nvPicPr>
            <p:blipFill>
              <a:blip r:embed="rId12"/>
              <a:stretch>
                <a:fillRect/>
              </a:stretch>
            </p:blipFill>
            <p:spPr>
              <a:xfrm rot="16200000">
                <a:off x="3706718" y="3086330"/>
                <a:ext cx="372960" cy="350681"/>
              </a:xfrm>
              <a:prstGeom prst="rect">
                <a:avLst/>
              </a:prstGeom>
            </p:spPr>
          </p:pic>
        </mc:Fallback>
      </mc:AlternateContent>
      <p:sp>
        <p:nvSpPr>
          <p:cNvPr id="7" name="TextBox 6">
            <a:extLst>
              <a:ext uri="{FF2B5EF4-FFF2-40B4-BE49-F238E27FC236}">
                <a16:creationId xmlns:a16="http://schemas.microsoft.com/office/drawing/2014/main" id="{245141B1-5828-AADB-6183-7B548D2B1027}"/>
              </a:ext>
            </a:extLst>
          </p:cNvPr>
          <p:cNvSpPr txBox="1"/>
          <p:nvPr/>
        </p:nvSpPr>
        <p:spPr>
          <a:xfrm>
            <a:off x="298791" y="4078060"/>
            <a:ext cx="6011114" cy="307777"/>
          </a:xfrm>
          <a:prstGeom prst="rect">
            <a:avLst/>
          </a:prstGeom>
          <a:noFill/>
        </p:spPr>
        <p:txBody>
          <a:bodyPr wrap="square">
            <a:spAutoFit/>
          </a:bodyPr>
          <a:lstStyle/>
          <a:p>
            <a:r>
              <a:rPr lang="en-US" sz="1400"/>
              <a:t>Here I’m mapping averages to grades,</a:t>
            </a:r>
          </a:p>
        </p:txBody>
      </p:sp>
      <p:pic>
        <p:nvPicPr>
          <p:cNvPr id="8" name="Picture 7">
            <a:extLst>
              <a:ext uri="{FF2B5EF4-FFF2-40B4-BE49-F238E27FC236}">
                <a16:creationId xmlns:a16="http://schemas.microsoft.com/office/drawing/2014/main" id="{360377F3-03D8-BDDE-C343-94C5F3990D69}"/>
              </a:ext>
            </a:extLst>
          </p:cNvPr>
          <p:cNvPicPr>
            <a:picLocks noChangeAspect="1"/>
          </p:cNvPicPr>
          <p:nvPr/>
        </p:nvPicPr>
        <p:blipFill>
          <a:blip r:embed="rId13"/>
          <a:stretch>
            <a:fillRect/>
          </a:stretch>
        </p:blipFill>
        <p:spPr>
          <a:xfrm>
            <a:off x="403969" y="4629375"/>
            <a:ext cx="2065199" cy="1889924"/>
          </a:xfrm>
          <a:prstGeom prst="rect">
            <a:avLst/>
          </a:prstGeom>
        </p:spPr>
      </p:pic>
      <p:pic>
        <p:nvPicPr>
          <p:cNvPr id="9" name="Picture 8">
            <a:extLst>
              <a:ext uri="{FF2B5EF4-FFF2-40B4-BE49-F238E27FC236}">
                <a16:creationId xmlns:a16="http://schemas.microsoft.com/office/drawing/2014/main" id="{37A37DF0-D7F9-55E8-73B6-81AC91016246}"/>
              </a:ext>
            </a:extLst>
          </p:cNvPr>
          <p:cNvPicPr>
            <a:picLocks noChangeAspect="1"/>
          </p:cNvPicPr>
          <p:nvPr/>
        </p:nvPicPr>
        <p:blipFill>
          <a:blip r:embed="rId14"/>
          <a:stretch>
            <a:fillRect/>
          </a:stretch>
        </p:blipFill>
        <p:spPr>
          <a:xfrm>
            <a:off x="3078218" y="4639995"/>
            <a:ext cx="6035563" cy="571550"/>
          </a:xfrm>
          <a:prstGeom prst="rect">
            <a:avLst/>
          </a:prstGeom>
        </p:spPr>
      </p:pic>
      <p:pic>
        <p:nvPicPr>
          <p:cNvPr id="11" name="Picture 10">
            <a:extLst>
              <a:ext uri="{FF2B5EF4-FFF2-40B4-BE49-F238E27FC236}">
                <a16:creationId xmlns:a16="http://schemas.microsoft.com/office/drawing/2014/main" id="{6FDAE6BE-DAA1-CB7E-1387-D855C476C143}"/>
              </a:ext>
            </a:extLst>
          </p:cNvPr>
          <p:cNvPicPr>
            <a:picLocks noChangeAspect="1"/>
          </p:cNvPicPr>
          <p:nvPr/>
        </p:nvPicPr>
        <p:blipFill>
          <a:blip r:embed="rId15"/>
          <a:stretch>
            <a:fillRect/>
          </a:stretch>
        </p:blipFill>
        <p:spPr>
          <a:xfrm>
            <a:off x="9814280" y="4512073"/>
            <a:ext cx="1973751" cy="1950889"/>
          </a:xfrm>
          <a:prstGeom prst="rect">
            <a:avLst/>
          </a:prstGeom>
        </p:spPr>
      </p:pic>
      <mc:AlternateContent xmlns:mc="http://schemas.openxmlformats.org/markup-compatibility/2006" xmlns:p14="http://schemas.microsoft.com/office/powerpoint/2010/main">
        <mc:Choice Requires="p14">
          <p:contentPart p14:bwMode="auto" r:id="rId16">
            <p14:nvContentPartPr>
              <p14:cNvPr id="15" name="Ink 14">
                <a:extLst>
                  <a:ext uri="{FF2B5EF4-FFF2-40B4-BE49-F238E27FC236}">
                    <a16:creationId xmlns:a16="http://schemas.microsoft.com/office/drawing/2014/main" id="{F09EE979-EF58-5BA7-F6AE-E75907EDABAC}"/>
                  </a:ext>
                </a:extLst>
              </p14:cNvPr>
              <p14:cNvContentPartPr/>
              <p14:nvPr/>
            </p14:nvContentPartPr>
            <p14:xfrm>
              <a:off x="7560975" y="5358468"/>
              <a:ext cx="2055600" cy="442080"/>
            </p14:xfrm>
          </p:contentPart>
        </mc:Choice>
        <mc:Fallback xmlns="">
          <p:pic>
            <p:nvPicPr>
              <p:cNvPr id="15" name="Ink 14">
                <a:extLst>
                  <a:ext uri="{FF2B5EF4-FFF2-40B4-BE49-F238E27FC236}">
                    <a16:creationId xmlns:a16="http://schemas.microsoft.com/office/drawing/2014/main" id="{F09EE979-EF58-5BA7-F6AE-E75907EDABAC}"/>
                  </a:ext>
                </a:extLst>
              </p:cNvPr>
              <p:cNvPicPr/>
              <p:nvPr/>
            </p:nvPicPr>
            <p:blipFill>
              <a:blip r:embed="rId17"/>
              <a:stretch>
                <a:fillRect/>
              </a:stretch>
            </p:blipFill>
            <p:spPr>
              <a:xfrm>
                <a:off x="7554855" y="5352348"/>
                <a:ext cx="2067840" cy="454320"/>
              </a:xfrm>
              <a:prstGeom prst="rect">
                <a:avLst/>
              </a:prstGeom>
            </p:spPr>
          </p:pic>
        </mc:Fallback>
      </mc:AlternateContent>
    </p:spTree>
    <p:extLst>
      <p:ext uri="{BB962C8B-B14F-4D97-AF65-F5344CB8AC3E}">
        <p14:creationId xmlns:p14="http://schemas.microsoft.com/office/powerpoint/2010/main" val="418435865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5E84530-3E19-083F-5539-A646DFAA7F14}"/>
              </a:ext>
            </a:extLst>
          </p:cNvPr>
          <p:cNvSpPr txBox="1"/>
          <p:nvPr/>
        </p:nvSpPr>
        <p:spPr>
          <a:xfrm>
            <a:off x="348053" y="1784428"/>
            <a:ext cx="11920616" cy="1384995"/>
          </a:xfrm>
          <a:prstGeom prst="rect">
            <a:avLst/>
          </a:prstGeom>
          <a:noFill/>
        </p:spPr>
        <p:txBody>
          <a:bodyPr wrap="square">
            <a:spAutoFit/>
          </a:bodyPr>
          <a:lstStyle/>
          <a:p>
            <a:r>
              <a:rPr lang="en-US" sz="1400"/>
              <a:t>numpy.unique(array)					returns just the unique elements of the array</a:t>
            </a:r>
          </a:p>
          <a:p>
            <a:r>
              <a:rPr lang="en-US" sz="1400"/>
              <a:t>numpy.union1d(array1, array2)				returns union of the two arrays</a:t>
            </a:r>
          </a:p>
          <a:p>
            <a:r>
              <a:rPr lang="en-US" sz="1400"/>
              <a:t>numpy.intersect1d(array1, array2, assume_unique = True)		will the intersection of the arrays, as an array.  assume_unique = True could be used</a:t>
            </a:r>
          </a:p>
          <a:p>
            <a:r>
              <a:rPr lang="en-US" sz="1400"/>
              <a:t>						if array1 and array2 each contained no duplicates, and would speed up processing.</a:t>
            </a:r>
          </a:p>
          <a:p>
            <a:r>
              <a:rPr lang="en-US" sz="1400"/>
              <a:t>numpy.setdiff1d(array1, array2, assume_unique = True)		returns array of values within array1 which are not contained in array2.  </a:t>
            </a:r>
          </a:p>
          <a:p>
            <a:r>
              <a:rPr lang="en-US" sz="1400"/>
              <a:t>numpy.setxor1d(array1, array2, assume_unique = True)		returns array of values which are not both in either array.</a:t>
            </a:r>
          </a:p>
        </p:txBody>
      </p:sp>
      <p:sp>
        <p:nvSpPr>
          <p:cNvPr id="3" name="TextBox 2">
            <a:extLst>
              <a:ext uri="{FF2B5EF4-FFF2-40B4-BE49-F238E27FC236}">
                <a16:creationId xmlns:a16="http://schemas.microsoft.com/office/drawing/2014/main" id="{551ACCC9-578C-13CF-805D-5C90258A738A}"/>
              </a:ext>
            </a:extLst>
          </p:cNvPr>
          <p:cNvSpPr txBox="1"/>
          <p:nvPr/>
        </p:nvSpPr>
        <p:spPr>
          <a:xfrm>
            <a:off x="348053" y="1067613"/>
            <a:ext cx="2568103" cy="553998"/>
          </a:xfrm>
          <a:prstGeom prst="rect">
            <a:avLst/>
          </a:prstGeom>
          <a:noFill/>
        </p:spPr>
        <p:txBody>
          <a:bodyPr wrap="square" rtlCol="0">
            <a:spAutoFit/>
          </a:bodyPr>
          <a:lstStyle/>
          <a:p>
            <a:r>
              <a:rPr lang="en-US" sz="1600" b="1"/>
              <a:t>Set Methods</a:t>
            </a:r>
          </a:p>
          <a:p>
            <a:r>
              <a:rPr lang="en-US" sz="1400"/>
              <a:t>here’s some set functions</a:t>
            </a:r>
            <a:endParaRPr lang="en-US"/>
          </a:p>
        </p:txBody>
      </p:sp>
      <p:sp>
        <p:nvSpPr>
          <p:cNvPr id="4" name="Rectangle 3">
            <a:extLst>
              <a:ext uri="{FF2B5EF4-FFF2-40B4-BE49-F238E27FC236}">
                <a16:creationId xmlns:a16="http://schemas.microsoft.com/office/drawing/2014/main" id="{91370A75-51AA-7CFB-181E-5DDD9A1085C7}"/>
              </a:ext>
            </a:extLst>
          </p:cNvPr>
          <p:cNvSpPr/>
          <p:nvPr/>
        </p:nvSpPr>
        <p:spPr>
          <a:xfrm>
            <a:off x="4466751" y="130171"/>
            <a:ext cx="2109232" cy="461665"/>
          </a:xfrm>
          <a:prstGeom prst="rect">
            <a:avLst/>
          </a:prstGeom>
        </p:spPr>
        <p:txBody>
          <a:bodyPr wrap="none">
            <a:spAutoFit/>
          </a:bodyPr>
          <a:lstStyle/>
          <a:p>
            <a:r>
              <a:rPr lang="en-US" sz="2400" b="1" u="sng">
                <a:solidFill>
                  <a:srgbClr val="00B050"/>
                </a:solidFill>
              </a:rPr>
              <a:t>Library: numpy</a:t>
            </a:r>
          </a:p>
        </p:txBody>
      </p:sp>
      <p:pic>
        <p:nvPicPr>
          <p:cNvPr id="5" name="Picture 4">
            <a:extLst>
              <a:ext uri="{FF2B5EF4-FFF2-40B4-BE49-F238E27FC236}">
                <a16:creationId xmlns:a16="http://schemas.microsoft.com/office/drawing/2014/main" id="{55E87652-5482-2583-42D0-825AF078B415}"/>
              </a:ext>
            </a:extLst>
          </p:cNvPr>
          <p:cNvPicPr>
            <a:picLocks noChangeAspect="1"/>
          </p:cNvPicPr>
          <p:nvPr/>
        </p:nvPicPr>
        <p:blipFill>
          <a:blip r:embed="rId3"/>
          <a:stretch>
            <a:fillRect/>
          </a:stretch>
        </p:blipFill>
        <p:spPr>
          <a:xfrm>
            <a:off x="456208" y="4035024"/>
            <a:ext cx="3355389" cy="1104087"/>
          </a:xfrm>
          <a:prstGeom prst="rect">
            <a:avLst/>
          </a:prstGeom>
        </p:spPr>
      </p:pic>
      <mc:AlternateContent xmlns:mc="http://schemas.openxmlformats.org/markup-compatibility/2006" xmlns:p14="http://schemas.microsoft.com/office/powerpoint/2010/main">
        <mc:Choice Requires="p14">
          <p:contentPart p14:bwMode="auto" r:id="rId4">
            <p14:nvContentPartPr>
              <p14:cNvPr id="6" name="Ink 5">
                <a:extLst>
                  <a:ext uri="{FF2B5EF4-FFF2-40B4-BE49-F238E27FC236}">
                    <a16:creationId xmlns:a16="http://schemas.microsoft.com/office/drawing/2014/main" id="{D38DDFB7-940F-0BB1-6EEA-A5696FE6E255}"/>
                  </a:ext>
                </a:extLst>
              </p14:cNvPr>
              <p14:cNvContentPartPr/>
              <p14:nvPr/>
            </p14:nvContentPartPr>
            <p14:xfrm>
              <a:off x="3964685" y="4475769"/>
              <a:ext cx="891360" cy="205920"/>
            </p14:xfrm>
          </p:contentPart>
        </mc:Choice>
        <mc:Fallback xmlns="">
          <p:pic>
            <p:nvPicPr>
              <p:cNvPr id="6" name="Ink 5">
                <a:extLst>
                  <a:ext uri="{FF2B5EF4-FFF2-40B4-BE49-F238E27FC236}">
                    <a16:creationId xmlns:a16="http://schemas.microsoft.com/office/drawing/2014/main" id="{D38DDFB7-940F-0BB1-6EEA-A5696FE6E255}"/>
                  </a:ext>
                </a:extLst>
              </p:cNvPr>
              <p:cNvPicPr/>
              <p:nvPr/>
            </p:nvPicPr>
            <p:blipFill>
              <a:blip r:embed="rId5"/>
              <a:stretch>
                <a:fillRect/>
              </a:stretch>
            </p:blipFill>
            <p:spPr>
              <a:xfrm>
                <a:off x="3955681" y="4466769"/>
                <a:ext cx="909007" cy="223560"/>
              </a:xfrm>
              <a:prstGeom prst="rect">
                <a:avLst/>
              </a:prstGeom>
            </p:spPr>
          </p:pic>
        </mc:Fallback>
      </mc:AlternateContent>
      <p:pic>
        <p:nvPicPr>
          <p:cNvPr id="7" name="Picture 6">
            <a:extLst>
              <a:ext uri="{FF2B5EF4-FFF2-40B4-BE49-F238E27FC236}">
                <a16:creationId xmlns:a16="http://schemas.microsoft.com/office/drawing/2014/main" id="{E31C17C3-8DBA-6C1F-0605-6EE33FE79FF3}"/>
              </a:ext>
            </a:extLst>
          </p:cNvPr>
          <p:cNvPicPr>
            <a:picLocks noChangeAspect="1"/>
          </p:cNvPicPr>
          <p:nvPr/>
        </p:nvPicPr>
        <p:blipFill>
          <a:blip r:embed="rId6"/>
          <a:stretch>
            <a:fillRect/>
          </a:stretch>
        </p:blipFill>
        <p:spPr>
          <a:xfrm>
            <a:off x="5046413" y="4187404"/>
            <a:ext cx="905001" cy="695422"/>
          </a:xfrm>
          <a:prstGeom prst="rect">
            <a:avLst/>
          </a:prstGeom>
        </p:spPr>
      </p:pic>
      <p:pic>
        <p:nvPicPr>
          <p:cNvPr id="8" name="Picture 7">
            <a:extLst>
              <a:ext uri="{FF2B5EF4-FFF2-40B4-BE49-F238E27FC236}">
                <a16:creationId xmlns:a16="http://schemas.microsoft.com/office/drawing/2014/main" id="{E45DB505-EA51-80D0-70F3-7A82B0B0F9AC}"/>
              </a:ext>
            </a:extLst>
          </p:cNvPr>
          <p:cNvPicPr>
            <a:picLocks noChangeAspect="1"/>
          </p:cNvPicPr>
          <p:nvPr/>
        </p:nvPicPr>
        <p:blipFill>
          <a:blip r:embed="rId7"/>
          <a:stretch>
            <a:fillRect/>
          </a:stretch>
        </p:blipFill>
        <p:spPr>
          <a:xfrm>
            <a:off x="456208" y="5361360"/>
            <a:ext cx="2839614" cy="944041"/>
          </a:xfrm>
          <a:prstGeom prst="rect">
            <a:avLst/>
          </a:prstGeom>
        </p:spPr>
      </p:pic>
      <mc:AlternateContent xmlns:mc="http://schemas.openxmlformats.org/markup-compatibility/2006" xmlns:p14="http://schemas.microsoft.com/office/powerpoint/2010/main">
        <mc:Choice Requires="p14">
          <p:contentPart p14:bwMode="auto" r:id="rId8">
            <p14:nvContentPartPr>
              <p14:cNvPr id="9" name="Ink 8">
                <a:extLst>
                  <a:ext uri="{FF2B5EF4-FFF2-40B4-BE49-F238E27FC236}">
                    <a16:creationId xmlns:a16="http://schemas.microsoft.com/office/drawing/2014/main" id="{F6460866-D95C-D5A8-8002-1821120F36C5}"/>
                  </a:ext>
                </a:extLst>
              </p14:cNvPr>
              <p14:cNvContentPartPr/>
              <p14:nvPr/>
            </p14:nvContentPartPr>
            <p14:xfrm>
              <a:off x="3492852" y="5758491"/>
              <a:ext cx="891360" cy="205920"/>
            </p14:xfrm>
          </p:contentPart>
        </mc:Choice>
        <mc:Fallback xmlns="">
          <p:pic>
            <p:nvPicPr>
              <p:cNvPr id="9" name="Ink 8">
                <a:extLst>
                  <a:ext uri="{FF2B5EF4-FFF2-40B4-BE49-F238E27FC236}">
                    <a16:creationId xmlns:a16="http://schemas.microsoft.com/office/drawing/2014/main" id="{F6460866-D95C-D5A8-8002-1821120F36C5}"/>
                  </a:ext>
                </a:extLst>
              </p:cNvPr>
              <p:cNvPicPr/>
              <p:nvPr/>
            </p:nvPicPr>
            <p:blipFill>
              <a:blip r:embed="rId5"/>
              <a:stretch>
                <a:fillRect/>
              </a:stretch>
            </p:blipFill>
            <p:spPr>
              <a:xfrm>
                <a:off x="3483848" y="5749491"/>
                <a:ext cx="909007" cy="223560"/>
              </a:xfrm>
              <a:prstGeom prst="rect">
                <a:avLst/>
              </a:prstGeom>
            </p:spPr>
          </p:pic>
        </mc:Fallback>
      </mc:AlternateContent>
      <p:pic>
        <p:nvPicPr>
          <p:cNvPr id="10" name="Picture 9">
            <a:extLst>
              <a:ext uri="{FF2B5EF4-FFF2-40B4-BE49-F238E27FC236}">
                <a16:creationId xmlns:a16="http://schemas.microsoft.com/office/drawing/2014/main" id="{1732522F-1F75-4895-B6A0-23E20008F788}"/>
              </a:ext>
            </a:extLst>
          </p:cNvPr>
          <p:cNvPicPr>
            <a:picLocks noChangeAspect="1"/>
          </p:cNvPicPr>
          <p:nvPr/>
        </p:nvPicPr>
        <p:blipFill>
          <a:blip r:embed="rId9"/>
          <a:stretch>
            <a:fillRect/>
          </a:stretch>
        </p:blipFill>
        <p:spPr>
          <a:xfrm>
            <a:off x="4480395" y="5542319"/>
            <a:ext cx="1438476" cy="638264"/>
          </a:xfrm>
          <a:prstGeom prst="rect">
            <a:avLst/>
          </a:prstGeom>
        </p:spPr>
      </p:pic>
    </p:spTree>
    <p:extLst>
      <p:ext uri="{BB962C8B-B14F-4D97-AF65-F5344CB8AC3E}">
        <p14:creationId xmlns:p14="http://schemas.microsoft.com/office/powerpoint/2010/main" val="124251155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466751" y="130171"/>
            <a:ext cx="2109232" cy="461665"/>
          </a:xfrm>
          <a:prstGeom prst="rect">
            <a:avLst/>
          </a:prstGeom>
        </p:spPr>
        <p:txBody>
          <a:bodyPr wrap="none">
            <a:spAutoFit/>
          </a:bodyPr>
          <a:lstStyle/>
          <a:p>
            <a:r>
              <a:rPr lang="en-US" sz="2400" b="1" u="sng">
                <a:solidFill>
                  <a:srgbClr val="00B050"/>
                </a:solidFill>
              </a:rPr>
              <a:t>Library: numpy</a:t>
            </a:r>
          </a:p>
        </p:txBody>
      </p:sp>
      <p:sp>
        <p:nvSpPr>
          <p:cNvPr id="10" name="TextBox 9">
            <a:extLst>
              <a:ext uri="{FF2B5EF4-FFF2-40B4-BE49-F238E27FC236}">
                <a16:creationId xmlns:a16="http://schemas.microsoft.com/office/drawing/2014/main" id="{D98BC409-DFD9-4372-9D87-6BC478603B56}"/>
              </a:ext>
            </a:extLst>
          </p:cNvPr>
          <p:cNvSpPr txBox="1"/>
          <p:nvPr/>
        </p:nvSpPr>
        <p:spPr>
          <a:xfrm>
            <a:off x="252423" y="1558691"/>
            <a:ext cx="11824805" cy="3354765"/>
          </a:xfrm>
          <a:prstGeom prst="rect">
            <a:avLst/>
          </a:prstGeom>
          <a:noFill/>
        </p:spPr>
        <p:txBody>
          <a:bodyPr wrap="square">
            <a:spAutoFit/>
          </a:bodyPr>
          <a:lstStyle/>
          <a:p>
            <a:r>
              <a:rPr lang="en-US" sz="1600" b="1"/>
              <a:t>Mathematical Methods</a:t>
            </a:r>
            <a:endParaRPr lang="en-US" sz="1400" b="1"/>
          </a:p>
          <a:p>
            <a:r>
              <a:rPr lang="en-US" sz="1400"/>
              <a:t>Now let’s look at some mathematical-type methods</a:t>
            </a:r>
          </a:p>
          <a:p>
            <a:endParaRPr lang="en-US" sz="1400"/>
          </a:p>
          <a:p>
            <a:r>
              <a:rPr lang="en-US" sz="1400"/>
              <a:t>numpy.add(array1, array2)		returns array1 + array2.  Can also say </a:t>
            </a:r>
            <a:r>
              <a:rPr lang="en-US" sz="1400" i="1"/>
              <a:t>array1 + array 2, just like could do with matrices in that classes example.</a:t>
            </a:r>
            <a:endParaRPr lang="en-US" sz="1400"/>
          </a:p>
          <a:p>
            <a:r>
              <a:rPr lang="en-US" sz="1400"/>
              <a:t>numpy.subtract(array1, array2)		returns array1 - array2.  Can also say </a:t>
            </a:r>
            <a:r>
              <a:rPr lang="en-US" sz="1400" i="1"/>
              <a:t>array1 – array2</a:t>
            </a:r>
            <a:r>
              <a:rPr lang="en-US" sz="1400"/>
              <a:t>.</a:t>
            </a:r>
          </a:p>
          <a:p>
            <a:r>
              <a:rPr lang="en-US" sz="1400"/>
              <a:t>numpy.multiply(array1, array2)		returns array1 * array2 (as in c_mn = a_mn*b_mn).  Can also say </a:t>
            </a:r>
            <a:r>
              <a:rPr lang="en-US" sz="1400" i="1"/>
              <a:t>array1*array2</a:t>
            </a:r>
            <a:r>
              <a:rPr lang="en-US" sz="1400"/>
              <a:t>.</a:t>
            </a:r>
          </a:p>
          <a:p>
            <a:r>
              <a:rPr lang="en-US" sz="1400"/>
              <a:t>numpy.divide(array1, array2)		returns array1 / array2 (as in c_mn = a_mn/b_mn).  Can also say </a:t>
            </a:r>
            <a:r>
              <a:rPr lang="en-US" sz="1400" i="1"/>
              <a:t>array1/array2</a:t>
            </a:r>
            <a:r>
              <a:rPr lang="en-US" sz="1400"/>
              <a:t>.</a:t>
            </a:r>
          </a:p>
          <a:p>
            <a:r>
              <a:rPr lang="en-US" sz="1400"/>
              <a:t>numpy.mod(array1, array2)		returns array1 % array2 (i.e., remainder upon division)</a:t>
            </a:r>
          </a:p>
          <a:p>
            <a:r>
              <a:rPr lang="en-US" sz="1400"/>
              <a:t>numpy.remainder(array1, array2)		returns same thing as mod</a:t>
            </a:r>
          </a:p>
          <a:p>
            <a:r>
              <a:rPr lang="en-US" sz="1400"/>
              <a:t>numpy.divmod(array1, array2)		returns two arrays.  First is quotients of array/array2, and second is the modulus of array1/array2.</a:t>
            </a:r>
          </a:p>
          <a:p>
            <a:r>
              <a:rPr lang="en-US" sz="1400"/>
              <a:t>numpy.log2(array)			returns log</a:t>
            </a:r>
            <a:r>
              <a:rPr lang="en-US" sz="1400" baseline="-25000"/>
              <a:t>2</a:t>
            </a:r>
            <a:r>
              <a:rPr lang="en-US" sz="1400"/>
              <a:t>(array).  Can also do numpy.log10.  Just regular numpy.log returns natural log.</a:t>
            </a:r>
          </a:p>
          <a:p>
            <a:r>
              <a:rPr lang="en-US" sz="1400"/>
              <a:t>numpy.floor(array)			returns integer just below number in array as dtype = float.  numpy.trunc, numpy.fix do same thing but</a:t>
            </a:r>
          </a:p>
          <a:p>
            <a:r>
              <a:rPr lang="en-US" sz="1400"/>
              <a:t>				return as dtype = int.</a:t>
            </a:r>
          </a:p>
          <a:p>
            <a:r>
              <a:rPr lang="en-US" sz="1400"/>
              <a:t>numpy.ceil(array)			returns the integer just above number in array.</a:t>
            </a:r>
          </a:p>
          <a:p>
            <a:r>
              <a:rPr lang="en-US" sz="1400"/>
              <a:t>numpy.round(array,#)			returns numbers in array rounded to # decimal places.</a:t>
            </a:r>
          </a:p>
        </p:txBody>
      </p:sp>
      <p:sp>
        <p:nvSpPr>
          <p:cNvPr id="2" name="TextBox 1">
            <a:extLst>
              <a:ext uri="{FF2B5EF4-FFF2-40B4-BE49-F238E27FC236}">
                <a16:creationId xmlns:a16="http://schemas.microsoft.com/office/drawing/2014/main" id="{4902CD88-1A2F-B148-0E5D-8F70AECF587E}"/>
              </a:ext>
            </a:extLst>
          </p:cNvPr>
          <p:cNvSpPr txBox="1"/>
          <p:nvPr/>
        </p:nvSpPr>
        <p:spPr>
          <a:xfrm>
            <a:off x="7636608" y="237883"/>
            <a:ext cx="4221095" cy="1323439"/>
          </a:xfrm>
          <a:prstGeom prst="rect">
            <a:avLst/>
          </a:prstGeom>
          <a:noFill/>
          <a:ln w="19050">
            <a:solidFill>
              <a:srgbClr val="0070C0"/>
            </a:solidFill>
          </a:ln>
        </p:spPr>
        <p:txBody>
          <a:bodyPr wrap="square" rtlCol="0">
            <a:spAutoFit/>
          </a:bodyPr>
          <a:lstStyle/>
          <a:p>
            <a:r>
              <a:rPr lang="en-US" sz="1600"/>
              <a:t>numpy overwrites a lot of math operators for arrays.  So can say things like array2 = scalar1*array1 + scalar2, etc.</a:t>
            </a:r>
          </a:p>
          <a:p>
            <a:r>
              <a:rPr lang="en-US" sz="1600"/>
              <a:t>So note it treats scalars as a scalar times unit array of same size.</a:t>
            </a:r>
          </a:p>
        </p:txBody>
      </p:sp>
      <p:sp>
        <p:nvSpPr>
          <p:cNvPr id="6" name="TextBox 5">
            <a:extLst>
              <a:ext uri="{FF2B5EF4-FFF2-40B4-BE49-F238E27FC236}">
                <a16:creationId xmlns:a16="http://schemas.microsoft.com/office/drawing/2014/main" id="{6B62967F-1D4A-662A-A1AC-7D3D4F8B958B}"/>
              </a:ext>
            </a:extLst>
          </p:cNvPr>
          <p:cNvSpPr txBox="1"/>
          <p:nvPr/>
        </p:nvSpPr>
        <p:spPr>
          <a:xfrm>
            <a:off x="252423" y="5391995"/>
            <a:ext cx="6093715" cy="984885"/>
          </a:xfrm>
          <a:prstGeom prst="rect">
            <a:avLst/>
          </a:prstGeom>
          <a:noFill/>
        </p:spPr>
        <p:txBody>
          <a:bodyPr wrap="square" rtlCol="0">
            <a:spAutoFit/>
          </a:bodyPr>
          <a:lstStyle/>
          <a:p>
            <a:r>
              <a:rPr lang="en-US" sz="1400"/>
              <a:t>I guess I’ll point out that looks like we can mix arrays and scalars in elementary algebraic operations.  For instance, if A is an array and s is a scalar, then:</a:t>
            </a:r>
          </a:p>
          <a:p>
            <a:endParaRPr lang="en-US" sz="1400"/>
          </a:p>
          <a:p>
            <a:r>
              <a:rPr lang="en-US" sz="1600"/>
              <a:t>A + s = s added to every element of A</a:t>
            </a:r>
          </a:p>
        </p:txBody>
      </p:sp>
      <p:pic>
        <p:nvPicPr>
          <p:cNvPr id="7" name="Picture 6">
            <a:extLst>
              <a:ext uri="{FF2B5EF4-FFF2-40B4-BE49-F238E27FC236}">
                <a16:creationId xmlns:a16="http://schemas.microsoft.com/office/drawing/2014/main" id="{4C8C517E-4443-AA05-170C-230324327D99}"/>
              </a:ext>
            </a:extLst>
          </p:cNvPr>
          <p:cNvPicPr>
            <a:picLocks noChangeAspect="1"/>
          </p:cNvPicPr>
          <p:nvPr/>
        </p:nvPicPr>
        <p:blipFill>
          <a:blip r:embed="rId3"/>
          <a:stretch>
            <a:fillRect/>
          </a:stretch>
        </p:blipFill>
        <p:spPr>
          <a:xfrm>
            <a:off x="7262202" y="5561469"/>
            <a:ext cx="1813717" cy="815411"/>
          </a:xfrm>
          <a:prstGeom prst="rect">
            <a:avLst/>
          </a:prstGeom>
        </p:spPr>
      </p:pic>
    </p:spTree>
    <p:extLst>
      <p:ext uri="{BB962C8B-B14F-4D97-AF65-F5344CB8AC3E}">
        <p14:creationId xmlns:p14="http://schemas.microsoft.com/office/powerpoint/2010/main" val="23440738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466751" y="130171"/>
            <a:ext cx="2109232" cy="461665"/>
          </a:xfrm>
          <a:prstGeom prst="rect">
            <a:avLst/>
          </a:prstGeom>
        </p:spPr>
        <p:txBody>
          <a:bodyPr wrap="none">
            <a:spAutoFit/>
          </a:bodyPr>
          <a:lstStyle/>
          <a:p>
            <a:r>
              <a:rPr lang="en-US" sz="2400" b="1" u="sng">
                <a:solidFill>
                  <a:srgbClr val="00B050"/>
                </a:solidFill>
              </a:rPr>
              <a:t>Library: numpy</a:t>
            </a:r>
          </a:p>
        </p:txBody>
      </p:sp>
      <mc:AlternateContent xmlns:mc="http://schemas.openxmlformats.org/markup-compatibility/2006" xmlns:p14="http://schemas.microsoft.com/office/powerpoint/2010/main">
        <mc:Choice Requires="p14">
          <p:contentPart p14:bwMode="auto" r:id="rId3">
            <p14:nvContentPartPr>
              <p14:cNvPr id="5" name="Ink 4">
                <a:extLst>
                  <a:ext uri="{FF2B5EF4-FFF2-40B4-BE49-F238E27FC236}">
                    <a16:creationId xmlns:a16="http://schemas.microsoft.com/office/drawing/2014/main" id="{AAE800B1-5C0C-4EE8-8658-AA82D2A08CFF}"/>
                  </a:ext>
                </a:extLst>
              </p14:cNvPr>
              <p14:cNvContentPartPr/>
              <p14:nvPr/>
            </p14:nvContentPartPr>
            <p14:xfrm>
              <a:off x="-282439" y="2013393"/>
              <a:ext cx="360" cy="360"/>
            </p14:xfrm>
          </p:contentPart>
        </mc:Choice>
        <mc:Fallback xmlns="">
          <p:pic>
            <p:nvPicPr>
              <p:cNvPr id="5" name="Ink 4">
                <a:extLst>
                  <a:ext uri="{FF2B5EF4-FFF2-40B4-BE49-F238E27FC236}">
                    <a16:creationId xmlns:a16="http://schemas.microsoft.com/office/drawing/2014/main" id="{AAE800B1-5C0C-4EE8-8658-AA82D2A08CFF}"/>
                  </a:ext>
                </a:extLst>
              </p:cNvPr>
              <p:cNvPicPr/>
              <p:nvPr/>
            </p:nvPicPr>
            <p:blipFill>
              <a:blip r:embed="rId4"/>
              <a:stretch>
                <a:fillRect/>
              </a:stretch>
            </p:blipFill>
            <p:spPr>
              <a:xfrm>
                <a:off x="-291439" y="2004393"/>
                <a:ext cx="18000" cy="18000"/>
              </a:xfrm>
              <a:prstGeom prst="rect">
                <a:avLst/>
              </a:prstGeom>
            </p:spPr>
          </p:pic>
        </mc:Fallback>
      </mc:AlternateContent>
      <p:sp>
        <p:nvSpPr>
          <p:cNvPr id="2" name="TextBox 1">
            <a:extLst>
              <a:ext uri="{FF2B5EF4-FFF2-40B4-BE49-F238E27FC236}">
                <a16:creationId xmlns:a16="http://schemas.microsoft.com/office/drawing/2014/main" id="{5ABF4D1A-702B-B419-64E3-6CDCC8E12294}"/>
              </a:ext>
            </a:extLst>
          </p:cNvPr>
          <p:cNvSpPr txBox="1"/>
          <p:nvPr/>
        </p:nvSpPr>
        <p:spPr>
          <a:xfrm>
            <a:off x="367555" y="1158246"/>
            <a:ext cx="11735595" cy="1877437"/>
          </a:xfrm>
          <a:prstGeom prst="rect">
            <a:avLst/>
          </a:prstGeom>
          <a:noFill/>
        </p:spPr>
        <p:txBody>
          <a:bodyPr wrap="square">
            <a:spAutoFit/>
          </a:bodyPr>
          <a:lstStyle/>
          <a:p>
            <a:r>
              <a:rPr lang="en-US" sz="1600" b="1"/>
              <a:t>Mathematical Methods</a:t>
            </a:r>
            <a:endParaRPr lang="en-US" sz="1400" b="1"/>
          </a:p>
          <a:p>
            <a:r>
              <a:rPr lang="en-US" sz="1600"/>
              <a:t>here’s another one,</a:t>
            </a:r>
          </a:p>
          <a:p>
            <a:endParaRPr lang="en-US" sz="1400"/>
          </a:p>
          <a:p>
            <a:r>
              <a:rPr lang="en-US" sz="1400"/>
              <a:t>numpy.ufunc(array1, array2)		returns array of ufunc(array1[n], array2[n]), where ufunc is a user defined universal function.  To define it,</a:t>
            </a:r>
          </a:p>
          <a:p>
            <a:r>
              <a:rPr lang="en-US" sz="1400"/>
              <a:t>				you’d do: </a:t>
            </a:r>
            <a:r>
              <a:rPr lang="en-US" sz="1400" b="1"/>
              <a:t>ufunc = numpy.frompyfunc(func, # input arrays, # output arrays)</a:t>
            </a:r>
            <a:r>
              <a:rPr lang="en-US" sz="1400"/>
              <a:t>, and func would be an actual</a:t>
            </a:r>
          </a:p>
          <a:p>
            <a:r>
              <a:rPr lang="en-US" sz="1400"/>
              <a:t>				normal user defined function, #input arrays = 2 usually (but could do three or more – just have to define func</a:t>
            </a:r>
          </a:p>
          <a:p>
            <a:r>
              <a:rPr lang="en-US" sz="1400"/>
              <a:t>				accordingly), and #output arrays = 1 presumably.  One of the nice features here is that you can define your</a:t>
            </a:r>
          </a:p>
          <a:p>
            <a:r>
              <a:rPr lang="en-US" sz="1400"/>
              <a:t>				function to incorporate conditions, etc., and not just simple math. </a:t>
            </a:r>
          </a:p>
        </p:txBody>
      </p:sp>
      <mc:AlternateContent xmlns:mc="http://schemas.openxmlformats.org/markup-compatibility/2006" xmlns:p14="http://schemas.microsoft.com/office/powerpoint/2010/main">
        <mc:Choice Requires="p14">
          <p:contentPart p14:bwMode="auto" r:id="rId5">
            <p14:nvContentPartPr>
              <p14:cNvPr id="6" name="Ink 5">
                <a:extLst>
                  <a:ext uri="{FF2B5EF4-FFF2-40B4-BE49-F238E27FC236}">
                    <a16:creationId xmlns:a16="http://schemas.microsoft.com/office/drawing/2014/main" id="{9E6B019C-08AB-F6BB-C66F-DEC8E0103B72}"/>
                  </a:ext>
                </a:extLst>
              </p14:cNvPr>
              <p14:cNvContentPartPr/>
              <p14:nvPr/>
            </p14:nvContentPartPr>
            <p14:xfrm>
              <a:off x="3542668" y="4114346"/>
              <a:ext cx="45719" cy="360"/>
            </p14:xfrm>
          </p:contentPart>
        </mc:Choice>
        <mc:Fallback xmlns="">
          <p:pic>
            <p:nvPicPr>
              <p:cNvPr id="6" name="Ink 5">
                <a:extLst>
                  <a:ext uri="{FF2B5EF4-FFF2-40B4-BE49-F238E27FC236}">
                    <a16:creationId xmlns:a16="http://schemas.microsoft.com/office/drawing/2014/main" id="{9E6B019C-08AB-F6BB-C66F-DEC8E0103B72}"/>
                  </a:ext>
                </a:extLst>
              </p:cNvPr>
              <p:cNvPicPr/>
              <p:nvPr/>
            </p:nvPicPr>
            <p:blipFill>
              <a:blip r:embed="rId6"/>
              <a:stretch>
                <a:fillRect/>
              </a:stretch>
            </p:blipFill>
            <p:spPr>
              <a:xfrm>
                <a:off x="2399693" y="4105346"/>
                <a:ext cx="2285950" cy="18000"/>
              </a:xfrm>
              <a:prstGeom prst="rect">
                <a:avLst/>
              </a:prstGeom>
            </p:spPr>
          </p:pic>
        </mc:Fallback>
      </mc:AlternateContent>
      <p:sp>
        <p:nvSpPr>
          <p:cNvPr id="7" name="TextBox 6">
            <a:extLst>
              <a:ext uri="{FF2B5EF4-FFF2-40B4-BE49-F238E27FC236}">
                <a16:creationId xmlns:a16="http://schemas.microsoft.com/office/drawing/2014/main" id="{5C73B461-503A-AFFA-33ED-A6A3F767B099}"/>
              </a:ext>
            </a:extLst>
          </p:cNvPr>
          <p:cNvSpPr txBox="1"/>
          <p:nvPr/>
        </p:nvSpPr>
        <p:spPr>
          <a:xfrm>
            <a:off x="4008707" y="3543783"/>
            <a:ext cx="3735846" cy="861774"/>
          </a:xfrm>
          <a:prstGeom prst="rect">
            <a:avLst/>
          </a:prstGeom>
          <a:noFill/>
        </p:spPr>
        <p:txBody>
          <a:bodyPr wrap="square" rtlCol="0">
            <a:spAutoFit/>
          </a:bodyPr>
          <a:lstStyle/>
          <a:p>
            <a:r>
              <a:rPr lang="en-US" sz="1600"/>
              <a:t>z = []</a:t>
            </a:r>
          </a:p>
          <a:p>
            <a:r>
              <a:rPr lang="en-US" sz="1600"/>
              <a:t>for n in range(len(array1)):</a:t>
            </a:r>
          </a:p>
          <a:p>
            <a:r>
              <a:rPr lang="en-US" sz="1600"/>
              <a:t>     z.append(ufunc(array1[n], array2[n])</a:t>
            </a:r>
          </a:p>
        </p:txBody>
      </p:sp>
      <p:sp>
        <p:nvSpPr>
          <p:cNvPr id="8" name="TextBox 7">
            <a:extLst>
              <a:ext uri="{FF2B5EF4-FFF2-40B4-BE49-F238E27FC236}">
                <a16:creationId xmlns:a16="http://schemas.microsoft.com/office/drawing/2014/main" id="{26FAAAD9-8AE1-B4EE-ADC4-71D8CEC6F5C3}"/>
              </a:ext>
            </a:extLst>
          </p:cNvPr>
          <p:cNvSpPr txBox="1"/>
          <p:nvPr/>
        </p:nvSpPr>
        <p:spPr>
          <a:xfrm>
            <a:off x="4008707" y="4478122"/>
            <a:ext cx="4234514" cy="307777"/>
          </a:xfrm>
          <a:prstGeom prst="rect">
            <a:avLst/>
          </a:prstGeom>
          <a:noFill/>
        </p:spPr>
        <p:txBody>
          <a:bodyPr wrap="square" rtlCol="0">
            <a:spAutoFit/>
          </a:bodyPr>
          <a:lstStyle/>
          <a:p>
            <a:r>
              <a:rPr lang="en-US" sz="1400"/>
              <a:t>but faster, using a vectorize procedure or something.</a:t>
            </a:r>
          </a:p>
        </p:txBody>
      </p:sp>
      <p:sp>
        <p:nvSpPr>
          <p:cNvPr id="10" name="TextBox 9">
            <a:extLst>
              <a:ext uri="{FF2B5EF4-FFF2-40B4-BE49-F238E27FC236}">
                <a16:creationId xmlns:a16="http://schemas.microsoft.com/office/drawing/2014/main" id="{CBE0749F-814D-A4FF-EAE9-97DD134DB692}"/>
              </a:ext>
            </a:extLst>
          </p:cNvPr>
          <p:cNvSpPr txBox="1"/>
          <p:nvPr/>
        </p:nvSpPr>
        <p:spPr>
          <a:xfrm>
            <a:off x="4008706" y="3222521"/>
            <a:ext cx="2647632" cy="307777"/>
          </a:xfrm>
          <a:prstGeom prst="rect">
            <a:avLst/>
          </a:prstGeom>
          <a:noFill/>
        </p:spPr>
        <p:txBody>
          <a:bodyPr wrap="square" rtlCol="0">
            <a:spAutoFit/>
          </a:bodyPr>
          <a:lstStyle/>
          <a:p>
            <a:r>
              <a:rPr lang="en-US" sz="1400"/>
              <a:t>ufunc is basically doing this: </a:t>
            </a:r>
          </a:p>
        </p:txBody>
      </p:sp>
    </p:spTree>
    <p:extLst>
      <p:ext uri="{BB962C8B-B14F-4D97-AF65-F5344CB8AC3E}">
        <p14:creationId xmlns:p14="http://schemas.microsoft.com/office/powerpoint/2010/main" val="298895047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466751" y="130171"/>
            <a:ext cx="2109232" cy="461665"/>
          </a:xfrm>
          <a:prstGeom prst="rect">
            <a:avLst/>
          </a:prstGeom>
        </p:spPr>
        <p:txBody>
          <a:bodyPr wrap="none">
            <a:spAutoFit/>
          </a:bodyPr>
          <a:lstStyle/>
          <a:p>
            <a:r>
              <a:rPr lang="en-US" sz="2400" b="1" u="sng">
                <a:solidFill>
                  <a:srgbClr val="00B050"/>
                </a:solidFill>
              </a:rPr>
              <a:t>Library: numpy</a:t>
            </a:r>
          </a:p>
        </p:txBody>
      </p:sp>
      <p:sp>
        <p:nvSpPr>
          <p:cNvPr id="2" name="TextBox 1">
            <a:extLst>
              <a:ext uri="{FF2B5EF4-FFF2-40B4-BE49-F238E27FC236}">
                <a16:creationId xmlns:a16="http://schemas.microsoft.com/office/drawing/2014/main" id="{5727E215-DCA6-4258-888C-F76BAD8743FF}"/>
              </a:ext>
            </a:extLst>
          </p:cNvPr>
          <p:cNvSpPr txBox="1"/>
          <p:nvPr/>
        </p:nvSpPr>
        <p:spPr>
          <a:xfrm>
            <a:off x="249210" y="968335"/>
            <a:ext cx="2231867" cy="307777"/>
          </a:xfrm>
          <a:prstGeom prst="rect">
            <a:avLst/>
          </a:prstGeom>
          <a:noFill/>
        </p:spPr>
        <p:txBody>
          <a:bodyPr wrap="square" rtlCol="0">
            <a:spAutoFit/>
          </a:bodyPr>
          <a:lstStyle/>
          <a:p>
            <a:r>
              <a:rPr lang="en-US" sz="1400"/>
              <a:t>some examples,</a:t>
            </a:r>
          </a:p>
        </p:txBody>
      </p:sp>
      <mc:AlternateContent xmlns:mc="http://schemas.openxmlformats.org/markup-compatibility/2006" xmlns:p14="http://schemas.microsoft.com/office/powerpoint/2010/main">
        <mc:Choice Requires="p14">
          <p:contentPart p14:bwMode="auto" r:id="rId3">
            <p14:nvContentPartPr>
              <p14:cNvPr id="7" name="Ink 6">
                <a:extLst>
                  <a:ext uri="{FF2B5EF4-FFF2-40B4-BE49-F238E27FC236}">
                    <a16:creationId xmlns:a16="http://schemas.microsoft.com/office/drawing/2014/main" id="{C19A67DA-DC93-45CF-AF06-0B61B613F89D}"/>
                  </a:ext>
                </a:extLst>
              </p14:cNvPr>
              <p14:cNvContentPartPr/>
              <p14:nvPr/>
            </p14:nvContentPartPr>
            <p14:xfrm>
              <a:off x="3359161" y="2043663"/>
              <a:ext cx="1272960" cy="335520"/>
            </p14:xfrm>
          </p:contentPart>
        </mc:Choice>
        <mc:Fallback xmlns="">
          <p:pic>
            <p:nvPicPr>
              <p:cNvPr id="7" name="Ink 6">
                <a:extLst>
                  <a:ext uri="{FF2B5EF4-FFF2-40B4-BE49-F238E27FC236}">
                    <a16:creationId xmlns:a16="http://schemas.microsoft.com/office/drawing/2014/main" id="{C19A67DA-DC93-45CF-AF06-0B61B613F89D}"/>
                  </a:ext>
                </a:extLst>
              </p:cNvPr>
              <p:cNvPicPr/>
              <p:nvPr/>
            </p:nvPicPr>
            <p:blipFill>
              <a:blip r:embed="rId4"/>
              <a:stretch>
                <a:fillRect/>
              </a:stretch>
            </p:blipFill>
            <p:spPr>
              <a:xfrm>
                <a:off x="3350161" y="2035023"/>
                <a:ext cx="1290600" cy="353160"/>
              </a:xfrm>
              <a:prstGeom prst="rect">
                <a:avLst/>
              </a:prstGeom>
            </p:spPr>
          </p:pic>
        </mc:Fallback>
      </mc:AlternateContent>
      <p:pic>
        <p:nvPicPr>
          <p:cNvPr id="12" name="Picture 11">
            <a:extLst>
              <a:ext uri="{FF2B5EF4-FFF2-40B4-BE49-F238E27FC236}">
                <a16:creationId xmlns:a16="http://schemas.microsoft.com/office/drawing/2014/main" id="{80A767A8-25E4-4899-BCE6-D08FE7824FB3}"/>
              </a:ext>
            </a:extLst>
          </p:cNvPr>
          <p:cNvPicPr>
            <a:picLocks noChangeAspect="1"/>
          </p:cNvPicPr>
          <p:nvPr/>
        </p:nvPicPr>
        <p:blipFill>
          <a:blip r:embed="rId5"/>
          <a:stretch>
            <a:fillRect/>
          </a:stretch>
        </p:blipFill>
        <p:spPr>
          <a:xfrm>
            <a:off x="333951" y="1394653"/>
            <a:ext cx="2681624" cy="1734722"/>
          </a:xfrm>
          <a:prstGeom prst="rect">
            <a:avLst/>
          </a:prstGeom>
        </p:spPr>
      </p:pic>
      <p:pic>
        <p:nvPicPr>
          <p:cNvPr id="13" name="Picture 12">
            <a:extLst>
              <a:ext uri="{FF2B5EF4-FFF2-40B4-BE49-F238E27FC236}">
                <a16:creationId xmlns:a16="http://schemas.microsoft.com/office/drawing/2014/main" id="{B2F5457A-DF2D-4F70-A60E-F60332C137F2}"/>
              </a:ext>
            </a:extLst>
          </p:cNvPr>
          <p:cNvPicPr>
            <a:picLocks noChangeAspect="1"/>
          </p:cNvPicPr>
          <p:nvPr/>
        </p:nvPicPr>
        <p:blipFill>
          <a:blip r:embed="rId6"/>
          <a:stretch>
            <a:fillRect/>
          </a:stretch>
        </p:blipFill>
        <p:spPr>
          <a:xfrm>
            <a:off x="4975707" y="1928592"/>
            <a:ext cx="1867161" cy="666843"/>
          </a:xfrm>
          <a:prstGeom prst="rect">
            <a:avLst/>
          </a:prstGeom>
        </p:spPr>
      </p:pic>
      <p:pic>
        <p:nvPicPr>
          <p:cNvPr id="14" name="Picture 13">
            <a:extLst>
              <a:ext uri="{FF2B5EF4-FFF2-40B4-BE49-F238E27FC236}">
                <a16:creationId xmlns:a16="http://schemas.microsoft.com/office/drawing/2014/main" id="{1087FB9B-04EE-4E9A-A7C7-A40587359175}"/>
              </a:ext>
            </a:extLst>
          </p:cNvPr>
          <p:cNvPicPr>
            <a:picLocks noChangeAspect="1"/>
          </p:cNvPicPr>
          <p:nvPr/>
        </p:nvPicPr>
        <p:blipFill>
          <a:blip r:embed="rId7"/>
          <a:stretch>
            <a:fillRect/>
          </a:stretch>
        </p:blipFill>
        <p:spPr>
          <a:xfrm>
            <a:off x="333949" y="3906264"/>
            <a:ext cx="3372321" cy="1438476"/>
          </a:xfrm>
          <a:prstGeom prst="rect">
            <a:avLst/>
          </a:prstGeom>
        </p:spPr>
      </p:pic>
      <mc:AlternateContent xmlns:mc="http://schemas.openxmlformats.org/markup-compatibility/2006" xmlns:p14="http://schemas.microsoft.com/office/powerpoint/2010/main">
        <mc:Choice Requires="p14">
          <p:contentPart p14:bwMode="auto" r:id="rId8">
            <p14:nvContentPartPr>
              <p14:cNvPr id="15" name="Ink 14">
                <a:extLst>
                  <a:ext uri="{FF2B5EF4-FFF2-40B4-BE49-F238E27FC236}">
                    <a16:creationId xmlns:a16="http://schemas.microsoft.com/office/drawing/2014/main" id="{8165C433-0696-444B-9E1C-85ABEA08D790}"/>
                  </a:ext>
                </a:extLst>
              </p14:cNvPr>
              <p14:cNvContentPartPr/>
              <p14:nvPr/>
            </p14:nvContentPartPr>
            <p14:xfrm>
              <a:off x="3995641" y="4384786"/>
              <a:ext cx="1272960" cy="335520"/>
            </p14:xfrm>
          </p:contentPart>
        </mc:Choice>
        <mc:Fallback xmlns="">
          <p:pic>
            <p:nvPicPr>
              <p:cNvPr id="15" name="Ink 14">
                <a:extLst>
                  <a:ext uri="{FF2B5EF4-FFF2-40B4-BE49-F238E27FC236}">
                    <a16:creationId xmlns:a16="http://schemas.microsoft.com/office/drawing/2014/main" id="{8165C433-0696-444B-9E1C-85ABEA08D790}"/>
                  </a:ext>
                </a:extLst>
              </p:cNvPr>
              <p:cNvPicPr/>
              <p:nvPr/>
            </p:nvPicPr>
            <p:blipFill>
              <a:blip r:embed="rId4"/>
              <a:stretch>
                <a:fillRect/>
              </a:stretch>
            </p:blipFill>
            <p:spPr>
              <a:xfrm>
                <a:off x="3986641" y="4376146"/>
                <a:ext cx="1290600" cy="353160"/>
              </a:xfrm>
              <a:prstGeom prst="rect">
                <a:avLst/>
              </a:prstGeom>
            </p:spPr>
          </p:pic>
        </mc:Fallback>
      </mc:AlternateContent>
      <p:pic>
        <p:nvPicPr>
          <p:cNvPr id="16" name="Picture 15">
            <a:extLst>
              <a:ext uri="{FF2B5EF4-FFF2-40B4-BE49-F238E27FC236}">
                <a16:creationId xmlns:a16="http://schemas.microsoft.com/office/drawing/2014/main" id="{27E38950-BC19-4B36-AF04-66F0396E528E}"/>
              </a:ext>
            </a:extLst>
          </p:cNvPr>
          <p:cNvPicPr>
            <a:picLocks noChangeAspect="1"/>
          </p:cNvPicPr>
          <p:nvPr/>
        </p:nvPicPr>
        <p:blipFill>
          <a:blip r:embed="rId9"/>
          <a:stretch>
            <a:fillRect/>
          </a:stretch>
        </p:blipFill>
        <p:spPr>
          <a:xfrm>
            <a:off x="5557972" y="4219124"/>
            <a:ext cx="5572903" cy="666843"/>
          </a:xfrm>
          <a:prstGeom prst="rect">
            <a:avLst/>
          </a:prstGeom>
        </p:spPr>
      </p:pic>
    </p:spTree>
    <p:extLst>
      <p:ext uri="{BB962C8B-B14F-4D97-AF65-F5344CB8AC3E}">
        <p14:creationId xmlns:p14="http://schemas.microsoft.com/office/powerpoint/2010/main" val="210693135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466751" y="130171"/>
            <a:ext cx="2109232" cy="461665"/>
          </a:xfrm>
          <a:prstGeom prst="rect">
            <a:avLst/>
          </a:prstGeom>
        </p:spPr>
        <p:txBody>
          <a:bodyPr wrap="none">
            <a:spAutoFit/>
          </a:bodyPr>
          <a:lstStyle/>
          <a:p>
            <a:r>
              <a:rPr lang="en-US" sz="2400" b="1" u="sng">
                <a:solidFill>
                  <a:srgbClr val="00B050"/>
                </a:solidFill>
              </a:rPr>
              <a:t>Library: numpy</a:t>
            </a:r>
          </a:p>
        </p:txBody>
      </p:sp>
      <mc:AlternateContent xmlns:mc="http://schemas.openxmlformats.org/markup-compatibility/2006" xmlns:p14="http://schemas.microsoft.com/office/powerpoint/2010/main">
        <mc:Choice Requires="p14">
          <p:contentPart p14:bwMode="auto" r:id="rId3">
            <p14:nvContentPartPr>
              <p14:cNvPr id="5" name="Ink 4">
                <a:extLst>
                  <a:ext uri="{FF2B5EF4-FFF2-40B4-BE49-F238E27FC236}">
                    <a16:creationId xmlns:a16="http://schemas.microsoft.com/office/drawing/2014/main" id="{AAE800B1-5C0C-4EE8-8658-AA82D2A08CFF}"/>
                  </a:ext>
                </a:extLst>
              </p14:cNvPr>
              <p14:cNvContentPartPr/>
              <p14:nvPr/>
            </p14:nvContentPartPr>
            <p14:xfrm>
              <a:off x="-282439" y="2072386"/>
              <a:ext cx="360" cy="360"/>
            </p14:xfrm>
          </p:contentPart>
        </mc:Choice>
        <mc:Fallback xmlns="">
          <p:pic>
            <p:nvPicPr>
              <p:cNvPr id="5" name="Ink 4">
                <a:extLst>
                  <a:ext uri="{FF2B5EF4-FFF2-40B4-BE49-F238E27FC236}">
                    <a16:creationId xmlns:a16="http://schemas.microsoft.com/office/drawing/2014/main" id="{AAE800B1-5C0C-4EE8-8658-AA82D2A08CFF}"/>
                  </a:ext>
                </a:extLst>
              </p:cNvPr>
              <p:cNvPicPr/>
              <p:nvPr/>
            </p:nvPicPr>
            <p:blipFill>
              <a:blip r:embed="rId4"/>
              <a:stretch>
                <a:fillRect/>
              </a:stretch>
            </p:blipFill>
            <p:spPr>
              <a:xfrm>
                <a:off x="-291439" y="2063386"/>
                <a:ext cx="18000" cy="18000"/>
              </a:xfrm>
              <a:prstGeom prst="rect">
                <a:avLst/>
              </a:prstGeom>
            </p:spPr>
          </p:pic>
        </mc:Fallback>
      </mc:AlternateContent>
      <p:sp>
        <p:nvSpPr>
          <p:cNvPr id="10" name="TextBox 9">
            <a:extLst>
              <a:ext uri="{FF2B5EF4-FFF2-40B4-BE49-F238E27FC236}">
                <a16:creationId xmlns:a16="http://schemas.microsoft.com/office/drawing/2014/main" id="{D98BC409-DFD9-4372-9D87-6BC478603B56}"/>
              </a:ext>
            </a:extLst>
          </p:cNvPr>
          <p:cNvSpPr txBox="1"/>
          <p:nvPr/>
        </p:nvSpPr>
        <p:spPr>
          <a:xfrm>
            <a:off x="151408" y="1656600"/>
            <a:ext cx="11842866" cy="3323987"/>
          </a:xfrm>
          <a:prstGeom prst="rect">
            <a:avLst/>
          </a:prstGeom>
          <a:noFill/>
        </p:spPr>
        <p:txBody>
          <a:bodyPr wrap="square">
            <a:spAutoFit/>
          </a:bodyPr>
          <a:lstStyle/>
          <a:p>
            <a:r>
              <a:rPr lang="en-US" sz="1400" b="1"/>
              <a:t>import numpy</a:t>
            </a:r>
          </a:p>
          <a:p>
            <a:r>
              <a:rPr lang="en-US" sz="1400"/>
              <a:t>numpy.argmax(array)				returns the index of the largest number in the array.  If have array = m*n, and you specify </a:t>
            </a:r>
            <a:r>
              <a:rPr lang="en-US" sz="1400" b="1"/>
              <a:t>axis = 1</a:t>
            </a:r>
            <a:r>
              <a:rPr lang="en-US" sz="1400"/>
              <a:t>,</a:t>
            </a:r>
          </a:p>
          <a:p>
            <a:r>
              <a:rPr lang="en-US" sz="1400"/>
              <a:t>					then it will return an m*1 array whose values are the indices of the max values in the rows.</a:t>
            </a:r>
          </a:p>
          <a:p>
            <a:r>
              <a:rPr lang="en-US" sz="1400"/>
              <a:t>numpy.min(array)				returns minimum value in array</a:t>
            </a:r>
          </a:p>
          <a:p>
            <a:r>
              <a:rPr lang="en-US" sz="1400"/>
              <a:t>numpy.max(array)				returns max value in array.</a:t>
            </a:r>
          </a:p>
          <a:p>
            <a:r>
              <a:rPr lang="en-US" sz="1400"/>
              <a:t>numpy.sum(array, axis = 0,1)			will return an array of the sums of the columns of the array (0) or the sums of the rows of</a:t>
            </a:r>
          </a:p>
          <a:p>
            <a:r>
              <a:rPr lang="en-US" sz="1400"/>
              <a:t>					the array (1).  Looks like axis = 0 is the default.</a:t>
            </a:r>
          </a:p>
          <a:p>
            <a:r>
              <a:rPr lang="en-US" sz="1400"/>
              <a:t>numpy.sum([array1, array2, array3, …], axis=0,1)		let M = [array1, array2, array3, …].  Then this returns an array of the sum the elements in the</a:t>
            </a:r>
          </a:p>
          <a:p>
            <a:r>
              <a:rPr lang="en-US" sz="1400"/>
              <a:t>					rows of M(axis = 0), or an array of the sums of the elements in the columns of M (axis = 1).  </a:t>
            </a:r>
          </a:p>
          <a:p>
            <a:r>
              <a:rPr lang="en-US" sz="1400"/>
              <a:t>numpy.cumsum(array)				will return array[sum_n] where sum_n is sum of all numbers preceding and including n.</a:t>
            </a:r>
          </a:p>
          <a:p>
            <a:r>
              <a:rPr lang="en-US" sz="1400"/>
              <a:t>numpy.prod([array1,array2,…], axis=0,1)		let M = [array1, array2, …].  Then this returns array of the product of elements in the rows of M</a:t>
            </a:r>
          </a:p>
          <a:p>
            <a:r>
              <a:rPr lang="en-US" sz="1400"/>
              <a:t>					(axis = 0), or an array of the products of the elements in the columns of M(axis = 1).  </a:t>
            </a:r>
          </a:p>
          <a:p>
            <a:r>
              <a:rPr lang="en-US" sz="1400"/>
              <a:t>numpy.cumprod(array)				will return array[prod_n] where prod_n is product of all numbers preceding and including n.</a:t>
            </a:r>
          </a:p>
          <a:p>
            <a:r>
              <a:rPr lang="en-US" sz="1400"/>
              <a:t>numpy.lcm.reduce(array)				returns the lowest common multiple of all numbers in array.</a:t>
            </a:r>
          </a:p>
          <a:p>
            <a:r>
              <a:rPr lang="en-US" sz="1400"/>
              <a:t>numpy.gcd.reduce(array)				returns the greatest common divisor of all numbers in array.</a:t>
            </a:r>
          </a:p>
        </p:txBody>
      </p:sp>
      <p:sp>
        <p:nvSpPr>
          <p:cNvPr id="9" name="TextBox 8">
            <a:extLst>
              <a:ext uri="{FF2B5EF4-FFF2-40B4-BE49-F238E27FC236}">
                <a16:creationId xmlns:a16="http://schemas.microsoft.com/office/drawing/2014/main" id="{E8ABAC24-1C7E-460A-B15F-E50375BB8AEE}"/>
              </a:ext>
            </a:extLst>
          </p:cNvPr>
          <p:cNvSpPr txBox="1"/>
          <p:nvPr/>
        </p:nvSpPr>
        <p:spPr>
          <a:xfrm>
            <a:off x="151408" y="891465"/>
            <a:ext cx="2572335" cy="553998"/>
          </a:xfrm>
          <a:prstGeom prst="rect">
            <a:avLst/>
          </a:prstGeom>
          <a:noFill/>
        </p:spPr>
        <p:txBody>
          <a:bodyPr wrap="square" rtlCol="0">
            <a:spAutoFit/>
          </a:bodyPr>
          <a:lstStyle/>
          <a:p>
            <a:r>
              <a:rPr lang="en-US" sz="1600" b="1"/>
              <a:t>Mathematical Methods</a:t>
            </a:r>
          </a:p>
          <a:p>
            <a:r>
              <a:rPr lang="en-US" sz="1400"/>
              <a:t>and here’s some more,</a:t>
            </a:r>
          </a:p>
        </p:txBody>
      </p:sp>
      <p:sp>
        <p:nvSpPr>
          <p:cNvPr id="2" name="TextBox 1">
            <a:extLst>
              <a:ext uri="{FF2B5EF4-FFF2-40B4-BE49-F238E27FC236}">
                <a16:creationId xmlns:a16="http://schemas.microsoft.com/office/drawing/2014/main" id="{09EF2790-9015-D830-3B0E-C41F5F4CE9F5}"/>
              </a:ext>
            </a:extLst>
          </p:cNvPr>
          <p:cNvSpPr txBox="1"/>
          <p:nvPr/>
        </p:nvSpPr>
        <p:spPr>
          <a:xfrm>
            <a:off x="7765869" y="181563"/>
            <a:ext cx="4073459" cy="1077218"/>
          </a:xfrm>
          <a:prstGeom prst="rect">
            <a:avLst/>
          </a:prstGeom>
          <a:noFill/>
          <a:ln w="19050">
            <a:solidFill>
              <a:srgbClr val="FF0000"/>
            </a:solidFill>
          </a:ln>
        </p:spPr>
        <p:txBody>
          <a:bodyPr wrap="square" rtlCol="0">
            <a:spAutoFit/>
          </a:bodyPr>
          <a:lstStyle/>
          <a:p>
            <a:r>
              <a:rPr lang="en-US" sz="1600" b="1"/>
              <a:t>these methods are being called egalitarian-ly, but can also call auxiliary-ly, i.e. array.min(), etc.  Note also that these methods will often work on lists.</a:t>
            </a:r>
          </a:p>
        </p:txBody>
      </p:sp>
    </p:spTree>
    <p:extLst>
      <p:ext uri="{BB962C8B-B14F-4D97-AF65-F5344CB8AC3E}">
        <p14:creationId xmlns:p14="http://schemas.microsoft.com/office/powerpoint/2010/main" val="204781579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466751" y="130171"/>
            <a:ext cx="2109232" cy="461665"/>
          </a:xfrm>
          <a:prstGeom prst="rect">
            <a:avLst/>
          </a:prstGeom>
        </p:spPr>
        <p:txBody>
          <a:bodyPr wrap="none">
            <a:spAutoFit/>
          </a:bodyPr>
          <a:lstStyle/>
          <a:p>
            <a:r>
              <a:rPr lang="en-US" sz="2400" b="1" u="sng">
                <a:solidFill>
                  <a:srgbClr val="00B050"/>
                </a:solidFill>
              </a:rPr>
              <a:t>Library: numpy</a:t>
            </a:r>
          </a:p>
        </p:txBody>
      </p:sp>
      <mc:AlternateContent xmlns:mc="http://schemas.openxmlformats.org/markup-compatibility/2006" xmlns:p14="http://schemas.microsoft.com/office/powerpoint/2010/main">
        <mc:Choice Requires="p14">
          <p:contentPart p14:bwMode="auto" r:id="rId3">
            <p14:nvContentPartPr>
              <p14:cNvPr id="5" name="Ink 4">
                <a:extLst>
                  <a:ext uri="{FF2B5EF4-FFF2-40B4-BE49-F238E27FC236}">
                    <a16:creationId xmlns:a16="http://schemas.microsoft.com/office/drawing/2014/main" id="{AAE800B1-5C0C-4EE8-8658-AA82D2A08CFF}"/>
                  </a:ext>
                </a:extLst>
              </p14:cNvPr>
              <p14:cNvContentPartPr/>
              <p14:nvPr/>
            </p14:nvContentPartPr>
            <p14:xfrm>
              <a:off x="-282439" y="2013393"/>
              <a:ext cx="360" cy="360"/>
            </p14:xfrm>
          </p:contentPart>
        </mc:Choice>
        <mc:Fallback xmlns="">
          <p:pic>
            <p:nvPicPr>
              <p:cNvPr id="5" name="Ink 4">
                <a:extLst>
                  <a:ext uri="{FF2B5EF4-FFF2-40B4-BE49-F238E27FC236}">
                    <a16:creationId xmlns:a16="http://schemas.microsoft.com/office/drawing/2014/main" id="{AAE800B1-5C0C-4EE8-8658-AA82D2A08CFF}"/>
                  </a:ext>
                </a:extLst>
              </p:cNvPr>
              <p:cNvPicPr/>
              <p:nvPr/>
            </p:nvPicPr>
            <p:blipFill>
              <a:blip r:embed="rId4"/>
              <a:stretch>
                <a:fillRect/>
              </a:stretch>
            </p:blipFill>
            <p:spPr>
              <a:xfrm>
                <a:off x="-291439" y="2004393"/>
                <a:ext cx="18000" cy="18000"/>
              </a:xfrm>
              <a:prstGeom prst="rect">
                <a:avLst/>
              </a:prstGeom>
            </p:spPr>
          </p:pic>
        </mc:Fallback>
      </mc:AlternateContent>
      <p:sp>
        <p:nvSpPr>
          <p:cNvPr id="9" name="TextBox 8">
            <a:extLst>
              <a:ext uri="{FF2B5EF4-FFF2-40B4-BE49-F238E27FC236}">
                <a16:creationId xmlns:a16="http://schemas.microsoft.com/office/drawing/2014/main" id="{E8ABAC24-1C7E-460A-B15F-E50375BB8AEE}"/>
              </a:ext>
            </a:extLst>
          </p:cNvPr>
          <p:cNvSpPr txBox="1"/>
          <p:nvPr/>
        </p:nvSpPr>
        <p:spPr>
          <a:xfrm>
            <a:off x="200047" y="921821"/>
            <a:ext cx="2572335" cy="338554"/>
          </a:xfrm>
          <a:prstGeom prst="rect">
            <a:avLst/>
          </a:prstGeom>
          <a:noFill/>
        </p:spPr>
        <p:txBody>
          <a:bodyPr wrap="square" rtlCol="0">
            <a:spAutoFit/>
          </a:bodyPr>
          <a:lstStyle/>
          <a:p>
            <a:r>
              <a:rPr lang="en-US" sz="1600"/>
              <a:t>some examples:</a:t>
            </a:r>
          </a:p>
        </p:txBody>
      </p:sp>
      <p:pic>
        <p:nvPicPr>
          <p:cNvPr id="2" name="Picture 1">
            <a:extLst>
              <a:ext uri="{FF2B5EF4-FFF2-40B4-BE49-F238E27FC236}">
                <a16:creationId xmlns:a16="http://schemas.microsoft.com/office/drawing/2014/main" id="{A8943861-57AB-4C72-AE94-CFDD7D6AB1DE}"/>
              </a:ext>
            </a:extLst>
          </p:cNvPr>
          <p:cNvPicPr>
            <a:picLocks noChangeAspect="1"/>
          </p:cNvPicPr>
          <p:nvPr/>
        </p:nvPicPr>
        <p:blipFill>
          <a:blip r:embed="rId5"/>
          <a:stretch>
            <a:fillRect/>
          </a:stretch>
        </p:blipFill>
        <p:spPr>
          <a:xfrm>
            <a:off x="302952" y="1465693"/>
            <a:ext cx="3285475" cy="1132025"/>
          </a:xfrm>
          <a:prstGeom prst="rect">
            <a:avLst/>
          </a:prstGeom>
        </p:spPr>
      </p:pic>
      <mc:AlternateContent xmlns:mc="http://schemas.openxmlformats.org/markup-compatibility/2006" xmlns:p14="http://schemas.microsoft.com/office/powerpoint/2010/main">
        <mc:Choice Requires="p14">
          <p:contentPart p14:bwMode="auto" r:id="rId6">
            <p14:nvContentPartPr>
              <p14:cNvPr id="6" name="Ink 5">
                <a:extLst>
                  <a:ext uri="{FF2B5EF4-FFF2-40B4-BE49-F238E27FC236}">
                    <a16:creationId xmlns:a16="http://schemas.microsoft.com/office/drawing/2014/main" id="{67CD8F34-A349-4E01-8F97-4EFB30A18DAF}"/>
                  </a:ext>
                </a:extLst>
              </p14:cNvPr>
              <p14:cNvContentPartPr/>
              <p14:nvPr/>
            </p14:nvContentPartPr>
            <p14:xfrm>
              <a:off x="3863058" y="1954957"/>
              <a:ext cx="891360" cy="205920"/>
            </p14:xfrm>
          </p:contentPart>
        </mc:Choice>
        <mc:Fallback xmlns="">
          <p:pic>
            <p:nvPicPr>
              <p:cNvPr id="6" name="Ink 5">
                <a:extLst>
                  <a:ext uri="{FF2B5EF4-FFF2-40B4-BE49-F238E27FC236}">
                    <a16:creationId xmlns:a16="http://schemas.microsoft.com/office/drawing/2014/main" id="{67CD8F34-A349-4E01-8F97-4EFB30A18DAF}"/>
                  </a:ext>
                </a:extLst>
              </p:cNvPr>
              <p:cNvPicPr/>
              <p:nvPr/>
            </p:nvPicPr>
            <p:blipFill>
              <a:blip r:embed="rId7"/>
              <a:stretch>
                <a:fillRect/>
              </a:stretch>
            </p:blipFill>
            <p:spPr>
              <a:xfrm>
                <a:off x="3854054" y="1945957"/>
                <a:ext cx="909007" cy="223560"/>
              </a:xfrm>
              <a:prstGeom prst="rect">
                <a:avLst/>
              </a:prstGeom>
            </p:spPr>
          </p:pic>
        </mc:Fallback>
      </mc:AlternateContent>
      <p:pic>
        <p:nvPicPr>
          <p:cNvPr id="7" name="Picture 6">
            <a:extLst>
              <a:ext uri="{FF2B5EF4-FFF2-40B4-BE49-F238E27FC236}">
                <a16:creationId xmlns:a16="http://schemas.microsoft.com/office/drawing/2014/main" id="{CD4C1C28-49DA-4BA1-8803-C27F011CCA34}"/>
              </a:ext>
            </a:extLst>
          </p:cNvPr>
          <p:cNvPicPr>
            <a:picLocks noChangeAspect="1"/>
          </p:cNvPicPr>
          <p:nvPr/>
        </p:nvPicPr>
        <p:blipFill>
          <a:blip r:embed="rId8"/>
          <a:stretch>
            <a:fillRect/>
          </a:stretch>
        </p:blipFill>
        <p:spPr>
          <a:xfrm>
            <a:off x="5029049" y="1785061"/>
            <a:ext cx="1276528" cy="685896"/>
          </a:xfrm>
          <a:prstGeom prst="rect">
            <a:avLst/>
          </a:prstGeom>
        </p:spPr>
      </p:pic>
      <p:pic>
        <p:nvPicPr>
          <p:cNvPr id="4" name="Picture 3">
            <a:extLst>
              <a:ext uri="{FF2B5EF4-FFF2-40B4-BE49-F238E27FC236}">
                <a16:creationId xmlns:a16="http://schemas.microsoft.com/office/drawing/2014/main" id="{B3DB9D65-68B5-4F5D-AA2D-9DF27CD4763E}"/>
              </a:ext>
            </a:extLst>
          </p:cNvPr>
          <p:cNvPicPr>
            <a:picLocks noChangeAspect="1"/>
          </p:cNvPicPr>
          <p:nvPr/>
        </p:nvPicPr>
        <p:blipFill>
          <a:blip r:embed="rId9"/>
          <a:stretch>
            <a:fillRect/>
          </a:stretch>
        </p:blipFill>
        <p:spPr>
          <a:xfrm>
            <a:off x="302952" y="2867510"/>
            <a:ext cx="2031326" cy="1164719"/>
          </a:xfrm>
          <a:prstGeom prst="rect">
            <a:avLst/>
          </a:prstGeom>
        </p:spPr>
      </p:pic>
      <mc:AlternateContent xmlns:mc="http://schemas.openxmlformats.org/markup-compatibility/2006" xmlns:p14="http://schemas.microsoft.com/office/powerpoint/2010/main">
        <mc:Choice Requires="p14">
          <p:contentPart p14:bwMode="auto" r:id="rId10">
            <p14:nvContentPartPr>
              <p14:cNvPr id="11" name="Ink 10">
                <a:extLst>
                  <a:ext uri="{FF2B5EF4-FFF2-40B4-BE49-F238E27FC236}">
                    <a16:creationId xmlns:a16="http://schemas.microsoft.com/office/drawing/2014/main" id="{8BD4BAF2-F23A-45C6-ABC1-517E922D5685}"/>
                  </a:ext>
                </a:extLst>
              </p14:cNvPr>
              <p14:cNvContentPartPr/>
              <p14:nvPr/>
            </p14:nvContentPartPr>
            <p14:xfrm>
              <a:off x="2634031" y="3346909"/>
              <a:ext cx="891360" cy="205920"/>
            </p14:xfrm>
          </p:contentPart>
        </mc:Choice>
        <mc:Fallback xmlns="">
          <p:pic>
            <p:nvPicPr>
              <p:cNvPr id="11" name="Ink 10">
                <a:extLst>
                  <a:ext uri="{FF2B5EF4-FFF2-40B4-BE49-F238E27FC236}">
                    <a16:creationId xmlns:a16="http://schemas.microsoft.com/office/drawing/2014/main" id="{8BD4BAF2-F23A-45C6-ABC1-517E922D5685}"/>
                  </a:ext>
                </a:extLst>
              </p:cNvPr>
              <p:cNvPicPr/>
              <p:nvPr/>
            </p:nvPicPr>
            <p:blipFill>
              <a:blip r:embed="rId7"/>
              <a:stretch>
                <a:fillRect/>
              </a:stretch>
            </p:blipFill>
            <p:spPr>
              <a:xfrm>
                <a:off x="2625027" y="3337909"/>
                <a:ext cx="909007" cy="223560"/>
              </a:xfrm>
              <a:prstGeom prst="rect">
                <a:avLst/>
              </a:prstGeom>
            </p:spPr>
          </p:pic>
        </mc:Fallback>
      </mc:AlternateContent>
      <p:pic>
        <p:nvPicPr>
          <p:cNvPr id="8" name="Picture 7">
            <a:extLst>
              <a:ext uri="{FF2B5EF4-FFF2-40B4-BE49-F238E27FC236}">
                <a16:creationId xmlns:a16="http://schemas.microsoft.com/office/drawing/2014/main" id="{949F7482-0E0F-4D01-BA22-A3E2C74AACE6}"/>
              </a:ext>
            </a:extLst>
          </p:cNvPr>
          <p:cNvPicPr>
            <a:picLocks noChangeAspect="1"/>
          </p:cNvPicPr>
          <p:nvPr/>
        </p:nvPicPr>
        <p:blipFill>
          <a:blip r:embed="rId11"/>
          <a:stretch>
            <a:fillRect/>
          </a:stretch>
        </p:blipFill>
        <p:spPr>
          <a:xfrm>
            <a:off x="3863058" y="3102158"/>
            <a:ext cx="1514686" cy="695422"/>
          </a:xfrm>
          <a:prstGeom prst="rect">
            <a:avLst/>
          </a:prstGeom>
        </p:spPr>
      </p:pic>
      <p:pic>
        <p:nvPicPr>
          <p:cNvPr id="12" name="Picture 11">
            <a:extLst>
              <a:ext uri="{FF2B5EF4-FFF2-40B4-BE49-F238E27FC236}">
                <a16:creationId xmlns:a16="http://schemas.microsoft.com/office/drawing/2014/main" id="{6F89D9F4-FA13-400C-952C-CB13BB442E44}"/>
              </a:ext>
            </a:extLst>
          </p:cNvPr>
          <p:cNvPicPr>
            <a:picLocks noChangeAspect="1"/>
          </p:cNvPicPr>
          <p:nvPr/>
        </p:nvPicPr>
        <p:blipFill>
          <a:blip r:embed="rId12"/>
          <a:stretch>
            <a:fillRect/>
          </a:stretch>
        </p:blipFill>
        <p:spPr>
          <a:xfrm>
            <a:off x="320856" y="4191525"/>
            <a:ext cx="2330718" cy="1183625"/>
          </a:xfrm>
          <a:prstGeom prst="rect">
            <a:avLst/>
          </a:prstGeom>
        </p:spPr>
      </p:pic>
      <mc:AlternateContent xmlns:mc="http://schemas.openxmlformats.org/markup-compatibility/2006" xmlns:p14="http://schemas.microsoft.com/office/powerpoint/2010/main">
        <mc:Choice Requires="p14">
          <p:contentPart p14:bwMode="auto" r:id="rId13">
            <p14:nvContentPartPr>
              <p14:cNvPr id="13" name="Ink 12">
                <a:extLst>
                  <a:ext uri="{FF2B5EF4-FFF2-40B4-BE49-F238E27FC236}">
                    <a16:creationId xmlns:a16="http://schemas.microsoft.com/office/drawing/2014/main" id="{B14D38CB-092A-49FD-B0D4-B7631B34B984}"/>
                  </a:ext>
                </a:extLst>
              </p14:cNvPr>
              <p14:cNvContentPartPr/>
              <p14:nvPr/>
            </p14:nvContentPartPr>
            <p14:xfrm>
              <a:off x="2971698" y="4680377"/>
              <a:ext cx="891360" cy="205920"/>
            </p14:xfrm>
          </p:contentPart>
        </mc:Choice>
        <mc:Fallback xmlns="">
          <p:pic>
            <p:nvPicPr>
              <p:cNvPr id="13" name="Ink 12">
                <a:extLst>
                  <a:ext uri="{FF2B5EF4-FFF2-40B4-BE49-F238E27FC236}">
                    <a16:creationId xmlns:a16="http://schemas.microsoft.com/office/drawing/2014/main" id="{B14D38CB-092A-49FD-B0D4-B7631B34B984}"/>
                  </a:ext>
                </a:extLst>
              </p:cNvPr>
              <p:cNvPicPr/>
              <p:nvPr/>
            </p:nvPicPr>
            <p:blipFill>
              <a:blip r:embed="rId7"/>
              <a:stretch>
                <a:fillRect/>
              </a:stretch>
            </p:blipFill>
            <p:spPr>
              <a:xfrm>
                <a:off x="2962694" y="4671377"/>
                <a:ext cx="909007" cy="223560"/>
              </a:xfrm>
              <a:prstGeom prst="rect">
                <a:avLst/>
              </a:prstGeom>
            </p:spPr>
          </p:pic>
        </mc:Fallback>
      </mc:AlternateContent>
      <p:pic>
        <p:nvPicPr>
          <p:cNvPr id="14" name="Picture 13">
            <a:extLst>
              <a:ext uri="{FF2B5EF4-FFF2-40B4-BE49-F238E27FC236}">
                <a16:creationId xmlns:a16="http://schemas.microsoft.com/office/drawing/2014/main" id="{E7CD1CA1-0F30-4F69-8FD0-41A5949308D4}"/>
              </a:ext>
            </a:extLst>
          </p:cNvPr>
          <p:cNvPicPr>
            <a:picLocks noChangeAspect="1"/>
          </p:cNvPicPr>
          <p:nvPr/>
        </p:nvPicPr>
        <p:blipFill>
          <a:blip r:embed="rId14"/>
          <a:stretch>
            <a:fillRect/>
          </a:stretch>
        </p:blipFill>
        <p:spPr>
          <a:xfrm>
            <a:off x="4183182" y="4449915"/>
            <a:ext cx="1409897" cy="666843"/>
          </a:xfrm>
          <a:prstGeom prst="rect">
            <a:avLst/>
          </a:prstGeom>
        </p:spPr>
      </p:pic>
      <mc:AlternateContent xmlns:mc="http://schemas.openxmlformats.org/markup-compatibility/2006" xmlns:p14="http://schemas.microsoft.com/office/powerpoint/2010/main">
        <mc:Choice Requires="p14">
          <p:contentPart p14:bwMode="auto" r:id="rId15">
            <p14:nvContentPartPr>
              <p14:cNvPr id="16" name="Ink 15">
                <a:extLst>
                  <a:ext uri="{FF2B5EF4-FFF2-40B4-BE49-F238E27FC236}">
                    <a16:creationId xmlns:a16="http://schemas.microsoft.com/office/drawing/2014/main" id="{B0C18E9D-F776-46BD-A986-F2AF8B7DE50A}"/>
                  </a:ext>
                </a:extLst>
              </p14:cNvPr>
              <p14:cNvContentPartPr/>
              <p14:nvPr/>
            </p14:nvContentPartPr>
            <p14:xfrm>
              <a:off x="2971698" y="4680376"/>
              <a:ext cx="891360" cy="205920"/>
            </p14:xfrm>
          </p:contentPart>
        </mc:Choice>
        <mc:Fallback xmlns="">
          <p:pic>
            <p:nvPicPr>
              <p:cNvPr id="16" name="Ink 15">
                <a:extLst>
                  <a:ext uri="{FF2B5EF4-FFF2-40B4-BE49-F238E27FC236}">
                    <a16:creationId xmlns:a16="http://schemas.microsoft.com/office/drawing/2014/main" id="{B0C18E9D-F776-46BD-A986-F2AF8B7DE50A}"/>
                  </a:ext>
                </a:extLst>
              </p:cNvPr>
              <p:cNvPicPr/>
              <p:nvPr/>
            </p:nvPicPr>
            <p:blipFill>
              <a:blip r:embed="rId7"/>
              <a:stretch>
                <a:fillRect/>
              </a:stretch>
            </p:blipFill>
            <p:spPr>
              <a:xfrm>
                <a:off x="2962694" y="4671376"/>
                <a:ext cx="909007" cy="223560"/>
              </a:xfrm>
              <a:prstGeom prst="rect">
                <a:avLst/>
              </a:prstGeom>
            </p:spPr>
          </p:pic>
        </mc:Fallback>
      </mc:AlternateContent>
      <p:pic>
        <p:nvPicPr>
          <p:cNvPr id="10" name="Picture 9">
            <a:extLst>
              <a:ext uri="{FF2B5EF4-FFF2-40B4-BE49-F238E27FC236}">
                <a16:creationId xmlns:a16="http://schemas.microsoft.com/office/drawing/2014/main" id="{9C820C41-A09C-6909-E2D6-4158BA2744BD}"/>
              </a:ext>
            </a:extLst>
          </p:cNvPr>
          <p:cNvPicPr>
            <a:picLocks noChangeAspect="1"/>
          </p:cNvPicPr>
          <p:nvPr/>
        </p:nvPicPr>
        <p:blipFill>
          <a:blip r:embed="rId16"/>
          <a:stretch>
            <a:fillRect/>
          </a:stretch>
        </p:blipFill>
        <p:spPr>
          <a:xfrm>
            <a:off x="7833703" y="1561826"/>
            <a:ext cx="3448531" cy="1991003"/>
          </a:xfrm>
          <a:prstGeom prst="rect">
            <a:avLst/>
          </a:prstGeom>
        </p:spPr>
      </p:pic>
      <p:sp>
        <p:nvSpPr>
          <p:cNvPr id="15" name="TextBox 14">
            <a:extLst>
              <a:ext uri="{FF2B5EF4-FFF2-40B4-BE49-F238E27FC236}">
                <a16:creationId xmlns:a16="http://schemas.microsoft.com/office/drawing/2014/main" id="{45225F44-7D0E-B2FD-C650-F0CCA5886BFA}"/>
              </a:ext>
            </a:extLst>
          </p:cNvPr>
          <p:cNvSpPr txBox="1"/>
          <p:nvPr/>
        </p:nvSpPr>
        <p:spPr>
          <a:xfrm>
            <a:off x="7833703" y="1091098"/>
            <a:ext cx="4158250" cy="338554"/>
          </a:xfrm>
          <a:prstGeom prst="rect">
            <a:avLst/>
          </a:prstGeom>
          <a:noFill/>
        </p:spPr>
        <p:txBody>
          <a:bodyPr wrap="square" rtlCol="0">
            <a:spAutoFit/>
          </a:bodyPr>
          <a:lstStyle/>
          <a:p>
            <a:r>
              <a:rPr lang="en-US" sz="1600"/>
              <a:t>here’s an example using the argmax function,</a:t>
            </a:r>
          </a:p>
        </p:txBody>
      </p:sp>
    </p:spTree>
    <p:extLst>
      <p:ext uri="{BB962C8B-B14F-4D97-AF65-F5344CB8AC3E}">
        <p14:creationId xmlns:p14="http://schemas.microsoft.com/office/powerpoint/2010/main" val="63993733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F87E04F-4827-45DE-B856-B558BC9ED062}"/>
              </a:ext>
            </a:extLst>
          </p:cNvPr>
          <p:cNvSpPr/>
          <p:nvPr/>
        </p:nvSpPr>
        <p:spPr>
          <a:xfrm>
            <a:off x="197721" y="1484861"/>
            <a:ext cx="9156216" cy="1600438"/>
          </a:xfrm>
          <a:prstGeom prst="rect">
            <a:avLst/>
          </a:prstGeom>
        </p:spPr>
        <p:txBody>
          <a:bodyPr wrap="square">
            <a:spAutoFit/>
          </a:bodyPr>
          <a:lstStyle/>
          <a:p>
            <a:r>
              <a:rPr lang="en-US" sz="1400" b="1"/>
              <a:t>import numpy</a:t>
            </a:r>
          </a:p>
          <a:p>
            <a:r>
              <a:rPr lang="en-US" sz="1400"/>
              <a:t>numpy.deg2rad(array)			will convert all (presumably degrees) numbers in array to radians.</a:t>
            </a:r>
          </a:p>
          <a:p>
            <a:r>
              <a:rPr lang="en-US" sz="1400"/>
              <a:t>numpy.rad2deg(array)			will do that.</a:t>
            </a:r>
          </a:p>
          <a:p>
            <a:r>
              <a:rPr lang="en-US" sz="1400"/>
              <a:t>numpy.arccos(array)			yeah, take arccos of all values in array.  </a:t>
            </a:r>
          </a:p>
          <a:p>
            <a:r>
              <a:rPr lang="en-US" sz="1400"/>
              <a:t>numpy.sinh(array)			yep</a:t>
            </a:r>
          </a:p>
          <a:p>
            <a:r>
              <a:rPr lang="en-US" sz="1400"/>
              <a:t>numpy.arctan(array)			uh huh</a:t>
            </a:r>
          </a:p>
          <a:p>
            <a:r>
              <a:rPr lang="en-US" sz="1400"/>
              <a:t>numpy.arctanh(array)			exactly</a:t>
            </a:r>
          </a:p>
        </p:txBody>
      </p:sp>
      <p:sp>
        <p:nvSpPr>
          <p:cNvPr id="3" name="Rectangle 2">
            <a:extLst>
              <a:ext uri="{FF2B5EF4-FFF2-40B4-BE49-F238E27FC236}">
                <a16:creationId xmlns:a16="http://schemas.microsoft.com/office/drawing/2014/main" id="{C9FF0876-164E-442B-9B99-2C547C2A0238}"/>
              </a:ext>
            </a:extLst>
          </p:cNvPr>
          <p:cNvSpPr/>
          <p:nvPr/>
        </p:nvSpPr>
        <p:spPr>
          <a:xfrm>
            <a:off x="4466751" y="130171"/>
            <a:ext cx="2109232" cy="461665"/>
          </a:xfrm>
          <a:prstGeom prst="rect">
            <a:avLst/>
          </a:prstGeom>
        </p:spPr>
        <p:txBody>
          <a:bodyPr wrap="none">
            <a:spAutoFit/>
          </a:bodyPr>
          <a:lstStyle/>
          <a:p>
            <a:r>
              <a:rPr lang="en-US" sz="2400" b="1" u="sng">
                <a:solidFill>
                  <a:srgbClr val="00B050"/>
                </a:solidFill>
              </a:rPr>
              <a:t>Library: numpy</a:t>
            </a:r>
          </a:p>
        </p:txBody>
      </p:sp>
      <p:sp>
        <p:nvSpPr>
          <p:cNvPr id="4" name="TextBox 3">
            <a:extLst>
              <a:ext uri="{FF2B5EF4-FFF2-40B4-BE49-F238E27FC236}">
                <a16:creationId xmlns:a16="http://schemas.microsoft.com/office/drawing/2014/main" id="{1F62766F-5DD0-4A16-B412-AB8E10FE3C0F}"/>
              </a:ext>
            </a:extLst>
          </p:cNvPr>
          <p:cNvSpPr txBox="1"/>
          <p:nvPr/>
        </p:nvSpPr>
        <p:spPr>
          <a:xfrm>
            <a:off x="197721" y="908442"/>
            <a:ext cx="6743756" cy="553998"/>
          </a:xfrm>
          <a:prstGeom prst="rect">
            <a:avLst/>
          </a:prstGeom>
          <a:noFill/>
        </p:spPr>
        <p:txBody>
          <a:bodyPr wrap="square" rtlCol="0">
            <a:spAutoFit/>
          </a:bodyPr>
          <a:lstStyle/>
          <a:p>
            <a:r>
              <a:rPr lang="en-US" sz="1600" b="1"/>
              <a:t>Trig and Hyperbolic Methods</a:t>
            </a:r>
          </a:p>
          <a:p>
            <a:r>
              <a:rPr lang="en-US" sz="1400"/>
              <a:t>Here’s some trig functions and hyperbolic functions.  </a:t>
            </a:r>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AAE800B1-5C0C-4EE8-8658-AA82D2A08CFF}"/>
                  </a:ext>
                </a:extLst>
              </p14:cNvPr>
              <p14:cNvContentPartPr/>
              <p14:nvPr/>
            </p14:nvContentPartPr>
            <p14:xfrm>
              <a:off x="-282439" y="2674563"/>
              <a:ext cx="360" cy="360"/>
            </p14:xfrm>
          </p:contentPart>
        </mc:Choice>
        <mc:Fallback xmlns="">
          <p:pic>
            <p:nvPicPr>
              <p:cNvPr id="5" name="Ink 4">
                <a:extLst>
                  <a:ext uri="{FF2B5EF4-FFF2-40B4-BE49-F238E27FC236}">
                    <a16:creationId xmlns:a16="http://schemas.microsoft.com/office/drawing/2014/main" id="{AAE800B1-5C0C-4EE8-8658-AA82D2A08CFF}"/>
                  </a:ext>
                </a:extLst>
              </p:cNvPr>
              <p:cNvPicPr/>
              <p:nvPr/>
            </p:nvPicPr>
            <p:blipFill>
              <a:blip r:embed="rId3"/>
              <a:stretch>
                <a:fillRect/>
              </a:stretch>
            </p:blipFill>
            <p:spPr>
              <a:xfrm>
                <a:off x="-291439" y="2665563"/>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6" name="Ink 5">
                <a:extLst>
                  <a:ext uri="{FF2B5EF4-FFF2-40B4-BE49-F238E27FC236}">
                    <a16:creationId xmlns:a16="http://schemas.microsoft.com/office/drawing/2014/main" id="{38F2647C-53AF-425D-94D8-3EFFE7C0E026}"/>
                  </a:ext>
                </a:extLst>
              </p14:cNvPr>
              <p14:cNvContentPartPr/>
              <p14:nvPr/>
            </p14:nvContentPartPr>
            <p14:xfrm>
              <a:off x="4775829" y="1956588"/>
              <a:ext cx="360" cy="360"/>
            </p14:xfrm>
          </p:contentPart>
        </mc:Choice>
        <mc:Fallback xmlns="">
          <p:pic>
            <p:nvPicPr>
              <p:cNvPr id="6" name="Ink 5">
                <a:extLst>
                  <a:ext uri="{FF2B5EF4-FFF2-40B4-BE49-F238E27FC236}">
                    <a16:creationId xmlns:a16="http://schemas.microsoft.com/office/drawing/2014/main" id="{38F2647C-53AF-425D-94D8-3EFFE7C0E026}"/>
                  </a:ext>
                </a:extLst>
              </p:cNvPr>
              <p:cNvPicPr/>
              <p:nvPr/>
            </p:nvPicPr>
            <p:blipFill>
              <a:blip r:embed="rId5"/>
              <a:stretch>
                <a:fillRect/>
              </a:stretch>
            </p:blipFill>
            <p:spPr>
              <a:xfrm>
                <a:off x="4766829" y="1947588"/>
                <a:ext cx="18000" cy="18000"/>
              </a:xfrm>
              <a:prstGeom prst="rect">
                <a:avLst/>
              </a:prstGeom>
            </p:spPr>
          </p:pic>
        </mc:Fallback>
      </mc:AlternateContent>
      <p:sp>
        <p:nvSpPr>
          <p:cNvPr id="12" name="TextBox 11">
            <a:extLst>
              <a:ext uri="{FF2B5EF4-FFF2-40B4-BE49-F238E27FC236}">
                <a16:creationId xmlns:a16="http://schemas.microsoft.com/office/drawing/2014/main" id="{60722BE2-E1CF-9003-9FD0-FD7C4C6D9849}"/>
              </a:ext>
            </a:extLst>
          </p:cNvPr>
          <p:cNvSpPr txBox="1"/>
          <p:nvPr/>
        </p:nvSpPr>
        <p:spPr>
          <a:xfrm>
            <a:off x="197721" y="4062621"/>
            <a:ext cx="11444748" cy="523220"/>
          </a:xfrm>
          <a:prstGeom prst="rect">
            <a:avLst/>
          </a:prstGeom>
          <a:noFill/>
        </p:spPr>
        <p:txBody>
          <a:bodyPr wrap="square">
            <a:spAutoFit/>
          </a:bodyPr>
          <a:lstStyle/>
          <a:p>
            <a:r>
              <a:rPr lang="en-US" sz="1400"/>
              <a:t>Polynomial([a,b,c])			returns a polynomial function of form: a + b*x + c*x**2, evaluated at x.  Higher degree polynomials</a:t>
            </a:r>
          </a:p>
          <a:p>
            <a:r>
              <a:rPr lang="en-US" sz="1400"/>
              <a:t>				created similarly.  </a:t>
            </a:r>
          </a:p>
        </p:txBody>
      </p:sp>
      <p:sp>
        <p:nvSpPr>
          <p:cNvPr id="13" name="TextBox 12">
            <a:extLst>
              <a:ext uri="{FF2B5EF4-FFF2-40B4-BE49-F238E27FC236}">
                <a16:creationId xmlns:a16="http://schemas.microsoft.com/office/drawing/2014/main" id="{BD19BB65-12B4-362E-5BD0-19BCC05CEE4D}"/>
              </a:ext>
            </a:extLst>
          </p:cNvPr>
          <p:cNvSpPr txBox="1"/>
          <p:nvPr/>
        </p:nvSpPr>
        <p:spPr>
          <a:xfrm>
            <a:off x="197721" y="3772702"/>
            <a:ext cx="3758120" cy="307777"/>
          </a:xfrm>
          <a:prstGeom prst="rect">
            <a:avLst/>
          </a:prstGeom>
          <a:noFill/>
        </p:spPr>
        <p:txBody>
          <a:bodyPr wrap="square" rtlCol="0">
            <a:spAutoFit/>
          </a:bodyPr>
          <a:lstStyle/>
          <a:p>
            <a:r>
              <a:rPr lang="en-US" sz="1400" b="1"/>
              <a:t>from numpy.polynomial import Polynomial</a:t>
            </a:r>
            <a:endParaRPr lang="en-US" sz="1600" b="1"/>
          </a:p>
        </p:txBody>
      </p:sp>
    </p:spTree>
    <p:extLst>
      <p:ext uri="{BB962C8B-B14F-4D97-AF65-F5344CB8AC3E}">
        <p14:creationId xmlns:p14="http://schemas.microsoft.com/office/powerpoint/2010/main" val="40063215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466751" y="130171"/>
            <a:ext cx="2109232" cy="461665"/>
          </a:xfrm>
          <a:prstGeom prst="rect">
            <a:avLst/>
          </a:prstGeom>
        </p:spPr>
        <p:txBody>
          <a:bodyPr wrap="none">
            <a:spAutoFit/>
          </a:bodyPr>
          <a:lstStyle/>
          <a:p>
            <a:r>
              <a:rPr lang="en-US" sz="2400" b="1" u="sng">
                <a:solidFill>
                  <a:srgbClr val="00B050"/>
                </a:solidFill>
              </a:rPr>
              <a:t>Library: numpy</a:t>
            </a:r>
          </a:p>
        </p:txBody>
      </p:sp>
      <p:sp>
        <p:nvSpPr>
          <p:cNvPr id="4" name="TextBox 3">
            <a:extLst>
              <a:ext uri="{FF2B5EF4-FFF2-40B4-BE49-F238E27FC236}">
                <a16:creationId xmlns:a16="http://schemas.microsoft.com/office/drawing/2014/main" id="{1F62766F-5DD0-4A16-B412-AB8E10FE3C0F}"/>
              </a:ext>
            </a:extLst>
          </p:cNvPr>
          <p:cNvSpPr txBox="1"/>
          <p:nvPr/>
        </p:nvSpPr>
        <p:spPr>
          <a:xfrm>
            <a:off x="141427" y="883569"/>
            <a:ext cx="6819812" cy="553998"/>
          </a:xfrm>
          <a:prstGeom prst="rect">
            <a:avLst/>
          </a:prstGeom>
          <a:noFill/>
        </p:spPr>
        <p:txBody>
          <a:bodyPr wrap="square" rtlCol="0">
            <a:spAutoFit/>
          </a:bodyPr>
          <a:lstStyle/>
          <a:p>
            <a:r>
              <a:rPr lang="en-US" sz="1600" b="1"/>
              <a:t>Array Properties</a:t>
            </a:r>
          </a:p>
          <a:p>
            <a:r>
              <a:rPr lang="en-US" sz="1400"/>
              <a:t>Here’s some properties</a:t>
            </a:r>
          </a:p>
        </p:txBody>
      </p:sp>
      <mc:AlternateContent xmlns:mc="http://schemas.openxmlformats.org/markup-compatibility/2006" xmlns:p14="http://schemas.microsoft.com/office/powerpoint/2010/main">
        <mc:Choice Requires="p14">
          <p:contentPart p14:bwMode="auto" r:id="rId3">
            <p14:nvContentPartPr>
              <p14:cNvPr id="5" name="Ink 4">
                <a:extLst>
                  <a:ext uri="{FF2B5EF4-FFF2-40B4-BE49-F238E27FC236}">
                    <a16:creationId xmlns:a16="http://schemas.microsoft.com/office/drawing/2014/main" id="{AAE800B1-5C0C-4EE8-8658-AA82D2A08CFF}"/>
                  </a:ext>
                </a:extLst>
              </p14:cNvPr>
              <p14:cNvContentPartPr/>
              <p14:nvPr/>
            </p14:nvContentPartPr>
            <p14:xfrm>
              <a:off x="-282439" y="2013393"/>
              <a:ext cx="360" cy="360"/>
            </p14:xfrm>
          </p:contentPart>
        </mc:Choice>
        <mc:Fallback xmlns="">
          <p:pic>
            <p:nvPicPr>
              <p:cNvPr id="5" name="Ink 4">
                <a:extLst>
                  <a:ext uri="{FF2B5EF4-FFF2-40B4-BE49-F238E27FC236}">
                    <a16:creationId xmlns:a16="http://schemas.microsoft.com/office/drawing/2014/main" id="{AAE800B1-5C0C-4EE8-8658-AA82D2A08CFF}"/>
                  </a:ext>
                </a:extLst>
              </p:cNvPr>
              <p:cNvPicPr/>
              <p:nvPr/>
            </p:nvPicPr>
            <p:blipFill>
              <a:blip r:embed="rId4"/>
              <a:stretch>
                <a:fillRect/>
              </a:stretch>
            </p:blipFill>
            <p:spPr>
              <a:xfrm>
                <a:off x="-291439" y="2004393"/>
                <a:ext cx="18000" cy="18000"/>
              </a:xfrm>
              <a:prstGeom prst="rect">
                <a:avLst/>
              </a:prstGeom>
            </p:spPr>
          </p:pic>
        </mc:Fallback>
      </mc:AlternateContent>
      <p:sp>
        <p:nvSpPr>
          <p:cNvPr id="10" name="TextBox 9">
            <a:extLst>
              <a:ext uri="{FF2B5EF4-FFF2-40B4-BE49-F238E27FC236}">
                <a16:creationId xmlns:a16="http://schemas.microsoft.com/office/drawing/2014/main" id="{D98BC409-DFD9-4372-9D87-6BC478603B56}"/>
              </a:ext>
            </a:extLst>
          </p:cNvPr>
          <p:cNvSpPr txBox="1"/>
          <p:nvPr/>
        </p:nvSpPr>
        <p:spPr>
          <a:xfrm>
            <a:off x="141427" y="1642866"/>
            <a:ext cx="11764716" cy="1815882"/>
          </a:xfrm>
          <a:prstGeom prst="rect">
            <a:avLst/>
          </a:prstGeom>
          <a:noFill/>
        </p:spPr>
        <p:txBody>
          <a:bodyPr wrap="square">
            <a:spAutoFit/>
          </a:bodyPr>
          <a:lstStyle/>
          <a:p>
            <a:r>
              <a:rPr lang="en-US" sz="1400"/>
              <a:t>nameofarray.base			outputs the ‘base’ of the array.  If the array is the original, or a copy, then the base is ‘None’.  If the array is a</a:t>
            </a:r>
          </a:p>
          <a:p>
            <a:r>
              <a:rPr lang="en-US" sz="1400"/>
              <a:t>				view, then the base output is the original matrix its based on.  </a:t>
            </a:r>
          </a:p>
          <a:p>
            <a:r>
              <a:rPr lang="en-US" sz="1400"/>
              <a:t>nameofarray.dtype			outputs the data type of the array.</a:t>
            </a:r>
          </a:p>
          <a:p>
            <a:r>
              <a:rPr lang="en-US" sz="1400"/>
              <a:t>nameofarray.itemsize			outputs the number of bytes each element in array takes up.</a:t>
            </a:r>
          </a:p>
          <a:p>
            <a:r>
              <a:rPr lang="en-US" sz="1400"/>
              <a:t>nameofarray.ndim			outputs the dimension of the array (i.e., 1 for list, 2 for m*n matrix, etc.)</a:t>
            </a:r>
          </a:p>
          <a:p>
            <a:r>
              <a:rPr lang="en-US" sz="1400"/>
              <a:t>nameofarray.shape			outputs a tuple of the dimensions of the array.  The array must be of typical matrix form to have a shape, i.e.  </a:t>
            </a:r>
          </a:p>
          <a:p>
            <a:r>
              <a:rPr lang="en-US" sz="1400"/>
              <a:t>				can’t have a row with 3 elements followed by a row with 2 elements, etc.  All rows, columns must have same</a:t>
            </a:r>
          </a:p>
          <a:p>
            <a:r>
              <a:rPr lang="en-US" sz="1400"/>
              <a:t>				length.</a:t>
            </a:r>
          </a:p>
        </p:txBody>
      </p:sp>
      <p:sp>
        <p:nvSpPr>
          <p:cNvPr id="2" name="TextBox 1">
            <a:extLst>
              <a:ext uri="{FF2B5EF4-FFF2-40B4-BE49-F238E27FC236}">
                <a16:creationId xmlns:a16="http://schemas.microsoft.com/office/drawing/2014/main" id="{8F9845F9-FD62-67FB-20C9-5FBFA4D5E243}"/>
              </a:ext>
            </a:extLst>
          </p:cNvPr>
          <p:cNvSpPr txBox="1"/>
          <p:nvPr/>
        </p:nvSpPr>
        <p:spPr>
          <a:xfrm>
            <a:off x="7875640" y="631164"/>
            <a:ext cx="1858296" cy="584775"/>
          </a:xfrm>
          <a:prstGeom prst="rect">
            <a:avLst/>
          </a:prstGeom>
          <a:noFill/>
          <a:ln>
            <a:solidFill>
              <a:srgbClr val="FF0000"/>
            </a:solidFill>
          </a:ln>
        </p:spPr>
        <p:txBody>
          <a:bodyPr wrap="square" rtlCol="0">
            <a:spAutoFit/>
          </a:bodyPr>
          <a:lstStyle/>
          <a:p>
            <a:r>
              <a:rPr lang="en-US" sz="1600"/>
              <a:t>integers = 4 bytes</a:t>
            </a:r>
          </a:p>
          <a:p>
            <a:r>
              <a:rPr lang="en-US" sz="1600"/>
              <a:t>floats = 8 bytes</a:t>
            </a:r>
          </a:p>
        </p:txBody>
      </p:sp>
    </p:spTree>
    <p:extLst>
      <p:ext uri="{BB962C8B-B14F-4D97-AF65-F5344CB8AC3E}">
        <p14:creationId xmlns:p14="http://schemas.microsoft.com/office/powerpoint/2010/main" val="156027916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73D62F-3DD1-8A36-0960-34240766C877}"/>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8A4D5FCC-02DC-E5E7-A18F-B8B4C43519CD}"/>
              </a:ext>
            </a:extLst>
          </p:cNvPr>
          <p:cNvSpPr/>
          <p:nvPr/>
        </p:nvSpPr>
        <p:spPr>
          <a:xfrm>
            <a:off x="4466751" y="130171"/>
            <a:ext cx="2109232" cy="461665"/>
          </a:xfrm>
          <a:prstGeom prst="rect">
            <a:avLst/>
          </a:prstGeom>
        </p:spPr>
        <p:txBody>
          <a:bodyPr wrap="none">
            <a:spAutoFit/>
          </a:bodyPr>
          <a:lstStyle/>
          <a:p>
            <a:r>
              <a:rPr lang="en-US" sz="2400" b="1" u="sng">
                <a:solidFill>
                  <a:srgbClr val="00B050"/>
                </a:solidFill>
              </a:rPr>
              <a:t>Library: numpy</a:t>
            </a:r>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9F73050F-D418-23FB-9643-4748BA704AEA}"/>
                  </a:ext>
                </a:extLst>
              </p14:cNvPr>
              <p14:cNvContentPartPr/>
              <p14:nvPr/>
            </p14:nvContentPartPr>
            <p14:xfrm>
              <a:off x="-164452" y="767105"/>
              <a:ext cx="360" cy="360"/>
            </p14:xfrm>
          </p:contentPart>
        </mc:Choice>
        <mc:Fallback xmlns="">
          <p:pic>
            <p:nvPicPr>
              <p:cNvPr id="5" name="Ink 4">
                <a:extLst>
                  <a:ext uri="{FF2B5EF4-FFF2-40B4-BE49-F238E27FC236}">
                    <a16:creationId xmlns:a16="http://schemas.microsoft.com/office/drawing/2014/main" id="{9F73050F-D418-23FB-9643-4748BA704AEA}"/>
                  </a:ext>
                </a:extLst>
              </p:cNvPr>
              <p:cNvPicPr/>
              <p:nvPr/>
            </p:nvPicPr>
            <p:blipFill>
              <a:blip r:embed="rId3"/>
              <a:stretch>
                <a:fillRect/>
              </a:stretch>
            </p:blipFill>
            <p:spPr>
              <a:xfrm>
                <a:off x="-173452" y="758105"/>
                <a:ext cx="18000" cy="18000"/>
              </a:xfrm>
              <a:prstGeom prst="rect">
                <a:avLst/>
              </a:prstGeom>
            </p:spPr>
          </p:pic>
        </mc:Fallback>
      </mc:AlternateContent>
      <p:sp>
        <p:nvSpPr>
          <p:cNvPr id="9" name="Rectangle 8">
            <a:extLst>
              <a:ext uri="{FF2B5EF4-FFF2-40B4-BE49-F238E27FC236}">
                <a16:creationId xmlns:a16="http://schemas.microsoft.com/office/drawing/2014/main" id="{B49D22AF-7564-28EA-CAB4-AEFF435E18D9}"/>
              </a:ext>
            </a:extLst>
          </p:cNvPr>
          <p:cNvSpPr/>
          <p:nvPr/>
        </p:nvSpPr>
        <p:spPr>
          <a:xfrm>
            <a:off x="315708" y="4019623"/>
            <a:ext cx="8796292" cy="1169551"/>
          </a:xfrm>
          <a:prstGeom prst="rect">
            <a:avLst/>
          </a:prstGeom>
        </p:spPr>
        <p:txBody>
          <a:bodyPr wrap="square">
            <a:spAutoFit/>
          </a:bodyPr>
          <a:lstStyle/>
          <a:p>
            <a:r>
              <a:rPr lang="en-US" sz="1400" b="1"/>
              <a:t>import numpy.linalg</a:t>
            </a:r>
          </a:p>
          <a:p>
            <a:r>
              <a:rPr lang="en-US" sz="1400"/>
              <a:t>numpy</a:t>
            </a:r>
            <a:r>
              <a:rPr lang="en-US" sz="1400" err="1"/>
              <a:t>.linalg.matrix_power</a:t>
            </a:r>
            <a:r>
              <a:rPr lang="en-US" sz="1400"/>
              <a:t>(matrix, p)		returns matrix raised to that power, p	</a:t>
            </a:r>
          </a:p>
          <a:p>
            <a:r>
              <a:rPr lang="en-US" sz="1400" err="1"/>
              <a:t>numpy.linalg.eig</a:t>
            </a:r>
            <a:r>
              <a:rPr lang="en-US" sz="1400"/>
              <a:t>(matrix)			returns a tuple (list of eigenvalues, matrix of eigenvectors)</a:t>
            </a:r>
          </a:p>
          <a:p>
            <a:r>
              <a:rPr lang="en-US" sz="1400"/>
              <a:t>numpy.linalg.norm(matrix)		returns the norm of a matrix (sum of squares, sqrted)</a:t>
            </a:r>
          </a:p>
          <a:p>
            <a:r>
              <a:rPr lang="en-US" sz="1400"/>
              <a:t>numpy.linalg.inv(matrix)			returns the inverse of the matrix</a:t>
            </a:r>
          </a:p>
        </p:txBody>
      </p:sp>
      <p:sp>
        <p:nvSpPr>
          <p:cNvPr id="10" name="TextBox 9">
            <a:extLst>
              <a:ext uri="{FF2B5EF4-FFF2-40B4-BE49-F238E27FC236}">
                <a16:creationId xmlns:a16="http://schemas.microsoft.com/office/drawing/2014/main" id="{647E3C5E-D76C-89A7-E4B7-106F599871BE}"/>
              </a:ext>
            </a:extLst>
          </p:cNvPr>
          <p:cNvSpPr txBox="1"/>
          <p:nvPr/>
        </p:nvSpPr>
        <p:spPr>
          <a:xfrm>
            <a:off x="315708" y="1668826"/>
            <a:ext cx="8956111" cy="2031325"/>
          </a:xfrm>
          <a:prstGeom prst="rect">
            <a:avLst/>
          </a:prstGeom>
          <a:noFill/>
        </p:spPr>
        <p:txBody>
          <a:bodyPr wrap="square">
            <a:spAutoFit/>
          </a:bodyPr>
          <a:lstStyle/>
          <a:p>
            <a:r>
              <a:rPr lang="en-US" sz="1400" b="1"/>
              <a:t>import numpy</a:t>
            </a:r>
          </a:p>
          <a:p>
            <a:r>
              <a:rPr lang="en-US" sz="1400"/>
              <a:t>numpy.transpose(matrix)			returns transpose of matrix</a:t>
            </a:r>
          </a:p>
          <a:p>
            <a:r>
              <a:rPr lang="en-US" sz="1400"/>
              <a:t>numpy.diag(List)			returns a diagonal matrix comprised of List elements</a:t>
            </a:r>
          </a:p>
          <a:p>
            <a:r>
              <a:rPr lang="en-US" sz="1400"/>
              <a:t>numpy.add(matrix1, matrix 2)		obvious </a:t>
            </a:r>
          </a:p>
          <a:p>
            <a:r>
              <a:rPr lang="en-US" sz="1400"/>
              <a:t>numpy.subtract(matrix1, matrix2)		obvious</a:t>
            </a:r>
          </a:p>
          <a:p>
            <a:r>
              <a:rPr lang="en-US" sz="1400"/>
              <a:t>numpy.multiply(matrix, scalar)		obvious</a:t>
            </a:r>
          </a:p>
          <a:p>
            <a:r>
              <a:rPr lang="en-US" sz="1400"/>
              <a:t>numpy.divide(matrix, scalar)		obvious</a:t>
            </a:r>
          </a:p>
          <a:p>
            <a:r>
              <a:rPr lang="en-US" sz="1400"/>
              <a:t>numpy.matmul(matrix1, matrix2)		returns product of matrix1 and matrix 2</a:t>
            </a:r>
          </a:p>
          <a:p>
            <a:r>
              <a:rPr lang="en-US" sz="1400"/>
              <a:t>numpy.dot(vec1, vec2)			returns dot product of two vectors.  Can also say v</a:t>
            </a:r>
            <a:r>
              <a:rPr lang="en-US" sz="1400" b="1"/>
              <a:t>ec1 @ vec2</a:t>
            </a:r>
          </a:p>
        </p:txBody>
      </p:sp>
      <p:sp>
        <p:nvSpPr>
          <p:cNvPr id="11" name="TextBox 10">
            <a:extLst>
              <a:ext uri="{FF2B5EF4-FFF2-40B4-BE49-F238E27FC236}">
                <a16:creationId xmlns:a16="http://schemas.microsoft.com/office/drawing/2014/main" id="{84C17D91-EEE2-3F10-C301-98804CE7CBEE}"/>
              </a:ext>
            </a:extLst>
          </p:cNvPr>
          <p:cNvSpPr txBox="1"/>
          <p:nvPr/>
        </p:nvSpPr>
        <p:spPr>
          <a:xfrm>
            <a:off x="315708" y="1114828"/>
            <a:ext cx="2840447" cy="553998"/>
          </a:xfrm>
          <a:prstGeom prst="rect">
            <a:avLst/>
          </a:prstGeom>
          <a:noFill/>
        </p:spPr>
        <p:txBody>
          <a:bodyPr wrap="square" rtlCol="0">
            <a:spAutoFit/>
          </a:bodyPr>
          <a:lstStyle/>
          <a:p>
            <a:r>
              <a:rPr lang="en-US" sz="1600" b="1"/>
              <a:t>Linear Algebra Methods</a:t>
            </a:r>
            <a:endParaRPr lang="en-US" sz="1400"/>
          </a:p>
          <a:p>
            <a:r>
              <a:rPr lang="en-US" sz="1400"/>
              <a:t>Here’s some linear algebra stuff.</a:t>
            </a:r>
          </a:p>
        </p:txBody>
      </p:sp>
    </p:spTree>
    <p:extLst>
      <p:ext uri="{BB962C8B-B14F-4D97-AF65-F5344CB8AC3E}">
        <p14:creationId xmlns:p14="http://schemas.microsoft.com/office/powerpoint/2010/main" val="38586242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554300" y="100987"/>
            <a:ext cx="2109232" cy="461665"/>
          </a:xfrm>
          <a:prstGeom prst="rect">
            <a:avLst/>
          </a:prstGeom>
        </p:spPr>
        <p:txBody>
          <a:bodyPr wrap="none">
            <a:spAutoFit/>
          </a:bodyPr>
          <a:lstStyle/>
          <a:p>
            <a:r>
              <a:rPr lang="en-US" sz="2400" b="1" u="sng">
                <a:solidFill>
                  <a:srgbClr val="00B050"/>
                </a:solidFill>
              </a:rPr>
              <a:t>Library: numpy</a:t>
            </a:r>
          </a:p>
        </p:txBody>
      </p:sp>
      <p:sp>
        <p:nvSpPr>
          <p:cNvPr id="4" name="TextBox 3">
            <a:extLst>
              <a:ext uri="{FF2B5EF4-FFF2-40B4-BE49-F238E27FC236}">
                <a16:creationId xmlns:a16="http://schemas.microsoft.com/office/drawing/2014/main" id="{1F62766F-5DD0-4A16-B412-AB8E10FE3C0F}"/>
              </a:ext>
            </a:extLst>
          </p:cNvPr>
          <p:cNvSpPr txBox="1"/>
          <p:nvPr/>
        </p:nvSpPr>
        <p:spPr>
          <a:xfrm>
            <a:off x="266411" y="970706"/>
            <a:ext cx="7112764" cy="523220"/>
          </a:xfrm>
          <a:prstGeom prst="rect">
            <a:avLst/>
          </a:prstGeom>
          <a:noFill/>
        </p:spPr>
        <p:txBody>
          <a:bodyPr wrap="square" rtlCol="0">
            <a:spAutoFit/>
          </a:bodyPr>
          <a:lstStyle/>
          <a:p>
            <a:r>
              <a:rPr lang="en-US" sz="1400"/>
              <a:t>Here’s some stat stuff.  note if you want to set a seed for numpy.random functions, then say: </a:t>
            </a:r>
            <a:endParaRPr lang="en-US" sz="1400" b="1"/>
          </a:p>
          <a:p>
            <a:r>
              <a:rPr lang="en-US" sz="1400" b="1"/>
              <a:t>numpy.random.seed(#)</a:t>
            </a:r>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AAE800B1-5C0C-4EE8-8658-AA82D2A08CFF}"/>
                  </a:ext>
                </a:extLst>
              </p14:cNvPr>
              <p14:cNvContentPartPr/>
              <p14:nvPr/>
            </p14:nvContentPartPr>
            <p14:xfrm>
              <a:off x="-282439" y="2589002"/>
              <a:ext cx="360" cy="360"/>
            </p14:xfrm>
          </p:contentPart>
        </mc:Choice>
        <mc:Fallback xmlns="">
          <p:pic>
            <p:nvPicPr>
              <p:cNvPr id="5" name="Ink 4">
                <a:extLst>
                  <a:ext uri="{FF2B5EF4-FFF2-40B4-BE49-F238E27FC236}">
                    <a16:creationId xmlns:a16="http://schemas.microsoft.com/office/drawing/2014/main" id="{AAE800B1-5C0C-4EE8-8658-AA82D2A08CFF}"/>
                  </a:ext>
                </a:extLst>
              </p:cNvPr>
              <p:cNvPicPr/>
              <p:nvPr/>
            </p:nvPicPr>
            <p:blipFill>
              <a:blip r:embed="rId3"/>
              <a:stretch>
                <a:fillRect/>
              </a:stretch>
            </p:blipFill>
            <p:spPr>
              <a:xfrm>
                <a:off x="-291439" y="2580002"/>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6" name="Ink 5">
                <a:extLst>
                  <a:ext uri="{FF2B5EF4-FFF2-40B4-BE49-F238E27FC236}">
                    <a16:creationId xmlns:a16="http://schemas.microsoft.com/office/drawing/2014/main" id="{38F2647C-53AF-425D-94D8-3EFFE7C0E026}"/>
                  </a:ext>
                </a:extLst>
              </p14:cNvPr>
              <p14:cNvContentPartPr/>
              <p14:nvPr/>
            </p14:nvContentPartPr>
            <p14:xfrm>
              <a:off x="4924379" y="2229357"/>
              <a:ext cx="360" cy="360"/>
            </p14:xfrm>
          </p:contentPart>
        </mc:Choice>
        <mc:Fallback xmlns="">
          <p:pic>
            <p:nvPicPr>
              <p:cNvPr id="6" name="Ink 5">
                <a:extLst>
                  <a:ext uri="{FF2B5EF4-FFF2-40B4-BE49-F238E27FC236}">
                    <a16:creationId xmlns:a16="http://schemas.microsoft.com/office/drawing/2014/main" id="{38F2647C-53AF-425D-94D8-3EFFE7C0E026}"/>
                  </a:ext>
                </a:extLst>
              </p:cNvPr>
              <p:cNvPicPr/>
              <p:nvPr/>
            </p:nvPicPr>
            <p:blipFill>
              <a:blip r:embed="rId5"/>
              <a:stretch>
                <a:fillRect/>
              </a:stretch>
            </p:blipFill>
            <p:spPr>
              <a:xfrm>
                <a:off x="4915379" y="2220357"/>
                <a:ext cx="18000" cy="18000"/>
              </a:xfrm>
              <a:prstGeom prst="rect">
                <a:avLst/>
              </a:prstGeom>
            </p:spPr>
          </p:pic>
        </mc:Fallback>
      </mc:AlternateContent>
      <p:sp>
        <p:nvSpPr>
          <p:cNvPr id="8" name="TextBox 7">
            <a:extLst>
              <a:ext uri="{FF2B5EF4-FFF2-40B4-BE49-F238E27FC236}">
                <a16:creationId xmlns:a16="http://schemas.microsoft.com/office/drawing/2014/main" id="{7C1246A5-39E9-452B-AF51-3FA63AFAA9AD}"/>
              </a:ext>
            </a:extLst>
          </p:cNvPr>
          <p:cNvSpPr txBox="1"/>
          <p:nvPr/>
        </p:nvSpPr>
        <p:spPr>
          <a:xfrm>
            <a:off x="280886" y="2589002"/>
            <a:ext cx="11693864" cy="3323987"/>
          </a:xfrm>
          <a:prstGeom prst="rect">
            <a:avLst/>
          </a:prstGeom>
          <a:noFill/>
        </p:spPr>
        <p:txBody>
          <a:bodyPr wrap="square">
            <a:spAutoFit/>
          </a:bodyPr>
          <a:lstStyle/>
          <a:p>
            <a:r>
              <a:rPr lang="en-US" sz="1400"/>
              <a:t>numpy.histogram(list, #bins, range)		creates histogram out of array with #bins equal to the number of bins evenly spaced between min and max.</a:t>
            </a:r>
          </a:p>
          <a:p>
            <a:r>
              <a:rPr lang="en-US" sz="1400"/>
              <a:t>				If range = (min, max) argument left out, it defaults to min, max of array.  Or I guess instead of the last two 				can manually set the bins by inputting the desired array.  Output is a tuple (histogram, binedges)	</a:t>
            </a:r>
          </a:p>
          <a:p>
            <a:r>
              <a:rPr lang="en-US" sz="1400"/>
              <a:t>numpy.mean(list)			pretty self-explanatory</a:t>
            </a:r>
          </a:p>
          <a:p>
            <a:r>
              <a:rPr lang="en-US" sz="1400"/>
              <a:t>numpy.median(list)			gives median</a:t>
            </a:r>
          </a:p>
          <a:p>
            <a:r>
              <a:rPr lang="en-US" sz="1400"/>
              <a:t>numpy.nanmedian(list)			will compute the median, ignoring numpy.nan datatype entries.</a:t>
            </a:r>
          </a:p>
          <a:p>
            <a:r>
              <a:rPr lang="en-US" sz="1400"/>
              <a:t>numpy.std(list)			standard deviation (returns population std; unless say ddof = 1) </a:t>
            </a:r>
          </a:p>
          <a:p>
            <a:r>
              <a:rPr lang="en-US" sz="1400"/>
              <a:t>numpy.var(list)			variance (returns population variance; unless say ddof = 1)</a:t>
            </a:r>
          </a:p>
          <a:p>
            <a:r>
              <a:rPr lang="en-US" sz="1400"/>
              <a:t>numpy.quantile(list, [0,0.25,0.5,0.75,1])	gives the quantiles of list.  But can change the 0.25, 0.50, 0.75 to anything else if want.</a:t>
            </a:r>
          </a:p>
          <a:p>
            <a:r>
              <a:rPr lang="en-US" sz="1400"/>
              <a:t>numpy.percentile(list, 63)		gives the 63% percentile of a list</a:t>
            </a:r>
          </a:p>
          <a:p>
            <a:r>
              <a:rPr lang="en-US" sz="1400"/>
              <a:t>numpy.corrcoef(list1, list2)		gives correlation coefficient between the lists, including themselves.  So actually returns a correlation matrix.</a:t>
            </a:r>
          </a:p>
          <a:p>
            <a:r>
              <a:rPr lang="en-US" sz="1400"/>
              <a:t>numpy.random.random(m)		returns a list/array of m random numbers between 0 and 1.  If leave off argument, then returns one.</a:t>
            </a:r>
          </a:p>
          <a:p>
            <a:r>
              <a:rPr lang="en-US" sz="1400"/>
              <a:t>numpy.random.random((m,n))		creates an m by n array/matrix whose elements are random numbers between 0 and 1.</a:t>
            </a:r>
          </a:p>
          <a:p>
            <a:r>
              <a:rPr lang="en-US" sz="1400"/>
              <a:t>numpy.random.randint(a,b, size = m)		returns m random integers within interval [a,b)</a:t>
            </a:r>
          </a:p>
          <a:p>
            <a:r>
              <a:rPr lang="en-US" sz="1400"/>
              <a:t>numpy.comb(n,r)			returns n!/[r!(n-r)!]</a:t>
            </a:r>
          </a:p>
        </p:txBody>
      </p:sp>
      <p:sp>
        <p:nvSpPr>
          <p:cNvPr id="2" name="TextBox 1">
            <a:extLst>
              <a:ext uri="{FF2B5EF4-FFF2-40B4-BE49-F238E27FC236}">
                <a16:creationId xmlns:a16="http://schemas.microsoft.com/office/drawing/2014/main" id="{052EE228-4011-4B84-97CC-6AE6E52F94E3}"/>
              </a:ext>
            </a:extLst>
          </p:cNvPr>
          <p:cNvSpPr txBox="1"/>
          <p:nvPr/>
        </p:nvSpPr>
        <p:spPr>
          <a:xfrm>
            <a:off x="8210146" y="249469"/>
            <a:ext cx="3764604" cy="830997"/>
          </a:xfrm>
          <a:prstGeom prst="rect">
            <a:avLst/>
          </a:prstGeom>
          <a:noFill/>
          <a:ln w="12700">
            <a:solidFill>
              <a:schemeClr val="accent1"/>
            </a:solidFill>
          </a:ln>
        </p:spPr>
        <p:txBody>
          <a:bodyPr wrap="square" rtlCol="0">
            <a:spAutoFit/>
          </a:bodyPr>
          <a:lstStyle/>
          <a:p>
            <a:r>
              <a:rPr lang="en-US" sz="1600"/>
              <a:t>In many of these functions below, the size = m specification can be generalized to allow for arrays, i.e., size = (m1, m2), etc.</a:t>
            </a:r>
          </a:p>
        </p:txBody>
      </p:sp>
      <p:sp>
        <p:nvSpPr>
          <p:cNvPr id="13" name="TextBox 12">
            <a:extLst>
              <a:ext uri="{FF2B5EF4-FFF2-40B4-BE49-F238E27FC236}">
                <a16:creationId xmlns:a16="http://schemas.microsoft.com/office/drawing/2014/main" id="{6D2652BB-92CF-E139-2204-B9A2BC2B35BD}"/>
              </a:ext>
            </a:extLst>
          </p:cNvPr>
          <p:cNvSpPr txBox="1"/>
          <p:nvPr/>
        </p:nvSpPr>
        <p:spPr>
          <a:xfrm>
            <a:off x="280887" y="1793520"/>
            <a:ext cx="5038366" cy="553998"/>
          </a:xfrm>
          <a:prstGeom prst="rect">
            <a:avLst/>
          </a:prstGeom>
          <a:noFill/>
        </p:spPr>
        <p:txBody>
          <a:bodyPr wrap="square" rtlCol="0">
            <a:spAutoFit/>
          </a:bodyPr>
          <a:lstStyle/>
          <a:p>
            <a:r>
              <a:rPr lang="en-US" sz="1600" b="1"/>
              <a:t>Statistical Methods</a:t>
            </a:r>
          </a:p>
          <a:p>
            <a:r>
              <a:rPr lang="en-US" sz="1400"/>
              <a:t>Here’s some of those,</a:t>
            </a:r>
            <a:endParaRPr lang="en-US" sz="1600"/>
          </a:p>
        </p:txBody>
      </p:sp>
    </p:spTree>
    <p:extLst>
      <p:ext uri="{BB962C8B-B14F-4D97-AF65-F5344CB8AC3E}">
        <p14:creationId xmlns:p14="http://schemas.microsoft.com/office/powerpoint/2010/main" val="354369888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554300" y="100987"/>
            <a:ext cx="2109232" cy="461665"/>
          </a:xfrm>
          <a:prstGeom prst="rect">
            <a:avLst/>
          </a:prstGeom>
        </p:spPr>
        <p:txBody>
          <a:bodyPr wrap="none">
            <a:spAutoFit/>
          </a:bodyPr>
          <a:lstStyle/>
          <a:p>
            <a:r>
              <a:rPr lang="en-US" sz="2400" b="1" u="sng">
                <a:solidFill>
                  <a:srgbClr val="00B050"/>
                </a:solidFill>
              </a:rPr>
              <a:t>Library: numpy</a:t>
            </a:r>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AAE800B1-5C0C-4EE8-8658-AA82D2A08CFF}"/>
                  </a:ext>
                </a:extLst>
              </p14:cNvPr>
              <p14:cNvContentPartPr/>
              <p14:nvPr/>
            </p14:nvContentPartPr>
            <p14:xfrm>
              <a:off x="-282439" y="2431685"/>
              <a:ext cx="360" cy="360"/>
            </p14:xfrm>
          </p:contentPart>
        </mc:Choice>
        <mc:Fallback xmlns="">
          <p:pic>
            <p:nvPicPr>
              <p:cNvPr id="5" name="Ink 4">
                <a:extLst>
                  <a:ext uri="{FF2B5EF4-FFF2-40B4-BE49-F238E27FC236}">
                    <a16:creationId xmlns:a16="http://schemas.microsoft.com/office/drawing/2014/main" id="{AAE800B1-5C0C-4EE8-8658-AA82D2A08CFF}"/>
                  </a:ext>
                </a:extLst>
              </p:cNvPr>
              <p:cNvPicPr/>
              <p:nvPr/>
            </p:nvPicPr>
            <p:blipFill>
              <a:blip r:embed="rId3"/>
              <a:stretch>
                <a:fillRect/>
              </a:stretch>
            </p:blipFill>
            <p:spPr>
              <a:xfrm>
                <a:off x="-291079" y="2423045"/>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6" name="Ink 5">
                <a:extLst>
                  <a:ext uri="{FF2B5EF4-FFF2-40B4-BE49-F238E27FC236}">
                    <a16:creationId xmlns:a16="http://schemas.microsoft.com/office/drawing/2014/main" id="{38F2647C-53AF-425D-94D8-3EFFE7C0E026}"/>
                  </a:ext>
                </a:extLst>
              </p14:cNvPr>
              <p14:cNvContentPartPr/>
              <p14:nvPr/>
            </p14:nvContentPartPr>
            <p14:xfrm>
              <a:off x="4892561" y="1967979"/>
              <a:ext cx="360" cy="360"/>
            </p14:xfrm>
          </p:contentPart>
        </mc:Choice>
        <mc:Fallback xmlns="">
          <p:pic>
            <p:nvPicPr>
              <p:cNvPr id="6" name="Ink 5">
                <a:extLst>
                  <a:ext uri="{FF2B5EF4-FFF2-40B4-BE49-F238E27FC236}">
                    <a16:creationId xmlns:a16="http://schemas.microsoft.com/office/drawing/2014/main" id="{38F2647C-53AF-425D-94D8-3EFFE7C0E026}"/>
                  </a:ext>
                </a:extLst>
              </p:cNvPr>
              <p:cNvPicPr/>
              <p:nvPr/>
            </p:nvPicPr>
            <p:blipFill>
              <a:blip r:embed="rId5"/>
              <a:stretch>
                <a:fillRect/>
              </a:stretch>
            </p:blipFill>
            <p:spPr>
              <a:xfrm>
                <a:off x="4883561" y="1958979"/>
                <a:ext cx="18000" cy="18000"/>
              </a:xfrm>
              <a:prstGeom prst="rect">
                <a:avLst/>
              </a:prstGeom>
            </p:spPr>
          </p:pic>
        </mc:Fallback>
      </mc:AlternateContent>
      <p:sp>
        <p:nvSpPr>
          <p:cNvPr id="8" name="TextBox 7">
            <a:extLst>
              <a:ext uri="{FF2B5EF4-FFF2-40B4-BE49-F238E27FC236}">
                <a16:creationId xmlns:a16="http://schemas.microsoft.com/office/drawing/2014/main" id="{7C1246A5-39E9-452B-AF51-3FA63AFAA9AD}"/>
              </a:ext>
            </a:extLst>
          </p:cNvPr>
          <p:cNvSpPr txBox="1"/>
          <p:nvPr/>
        </p:nvSpPr>
        <p:spPr>
          <a:xfrm>
            <a:off x="261430" y="2016339"/>
            <a:ext cx="11723047" cy="3539430"/>
          </a:xfrm>
          <a:prstGeom prst="rect">
            <a:avLst/>
          </a:prstGeom>
          <a:noFill/>
        </p:spPr>
        <p:txBody>
          <a:bodyPr wrap="square">
            <a:spAutoFit/>
          </a:bodyPr>
          <a:lstStyle/>
          <a:p>
            <a:r>
              <a:rPr lang="en-US" sz="1400"/>
              <a:t>numpy.random.uniform(a,b,size =m)		returns m random numbers uniformly distributed between a and b.</a:t>
            </a:r>
          </a:p>
          <a:p>
            <a:r>
              <a:rPr lang="en-US" sz="1400"/>
              <a:t>numpy.random.normal(loc,scale,size =m)	returns m random numbers sampled from normal distribution with mean loc, and stdev scale. numpy.random.binomial(n,p,size = m)		for example, if have experiment with outcomes e1, e2, with corresponding probabilities p = [p1, p2] (sums to 				1), and you conduct n trials, then you will end up with array = [n1, n2] (sums to n) outcomes corresponding</a:t>
            </a:r>
          </a:p>
          <a:p>
            <a:r>
              <a:rPr lang="en-US" sz="1400"/>
              <a:t>				to e1, e2.  And if repeat this n trial experiment m times, then you’ll have m such arrays.  Well, this function </a:t>
            </a:r>
          </a:p>
          <a:p>
            <a:r>
              <a:rPr lang="en-US" sz="1400"/>
              <a:t>				returns an array of just the m successes, i.e., the m n1’s.  And n1 can be zero of course. </a:t>
            </a:r>
          </a:p>
          <a:p>
            <a:r>
              <a:rPr lang="en-US" sz="1400"/>
              <a:t>numpy.random.multinomial(n,pvals,size = m)	e.g., if have experiment with outcomes e1, e2, e3, with corresponding probabilities pvals = [p1, p2, p3], and 				you conduct n trials, then you will end up with array = [n1, n2, n3] (sums to n) outcomes corresponding</a:t>
            </a:r>
          </a:p>
          <a:p>
            <a:r>
              <a:rPr lang="en-US" sz="1400"/>
              <a:t>				to e1, e2, e3.  And if repeat this n trial experiment m times, then you’ll have m such arrays.  This is what is</a:t>
            </a:r>
          </a:p>
          <a:p>
            <a:r>
              <a:rPr lang="en-US" sz="1400"/>
              <a:t>				returned by this function.   </a:t>
            </a:r>
          </a:p>
          <a:p>
            <a:r>
              <a:rPr lang="en-US" sz="1400"/>
              <a:t>numpy.poisson(lam,size = m)		returns m numbers sampled from a poisson distribution with parameter lambda.</a:t>
            </a:r>
          </a:p>
          <a:p>
            <a:r>
              <a:rPr lang="en-US" sz="1400"/>
              <a:t>numpy.logistic(loc, scale, size = m)		returns m numbers sampled from a logistic distribution with mean loc, and std scale.</a:t>
            </a:r>
          </a:p>
          <a:p>
            <a:r>
              <a:rPr lang="en-US" sz="1400"/>
              <a:t>numpy.chisquare(df,size = m)		returns m numbers sampled from a chi-square distribution with specified d.o.f.</a:t>
            </a:r>
          </a:p>
          <a:p>
            <a:r>
              <a:rPr lang="en-US" sz="1400"/>
              <a:t>numpy.rayleigh(size = m)			returns m numbers sampled from a Rayleigh distribution (s = 1)</a:t>
            </a:r>
          </a:p>
          <a:p>
            <a:r>
              <a:rPr lang="en-US" sz="1400"/>
              <a:t>numpy.pareto(a, size = m)		returns m numbers sampled from a Pareto distribution, with shape parameter a (called alpha in notes), and</a:t>
            </a:r>
          </a:p>
          <a:p>
            <a:r>
              <a:rPr lang="en-US" sz="1400"/>
              <a:t>				I’m guessing x_m is given by 1?  Yes.</a:t>
            </a:r>
          </a:p>
        </p:txBody>
      </p:sp>
      <p:sp>
        <p:nvSpPr>
          <p:cNvPr id="2" name="TextBox 1">
            <a:extLst>
              <a:ext uri="{FF2B5EF4-FFF2-40B4-BE49-F238E27FC236}">
                <a16:creationId xmlns:a16="http://schemas.microsoft.com/office/drawing/2014/main" id="{052EE228-4011-4B84-97CC-6AE6E52F94E3}"/>
              </a:ext>
            </a:extLst>
          </p:cNvPr>
          <p:cNvSpPr txBox="1"/>
          <p:nvPr/>
        </p:nvSpPr>
        <p:spPr>
          <a:xfrm>
            <a:off x="7791855" y="298107"/>
            <a:ext cx="3764604" cy="830997"/>
          </a:xfrm>
          <a:prstGeom prst="rect">
            <a:avLst/>
          </a:prstGeom>
          <a:noFill/>
          <a:ln w="12700">
            <a:solidFill>
              <a:schemeClr val="accent1"/>
            </a:solidFill>
          </a:ln>
        </p:spPr>
        <p:txBody>
          <a:bodyPr wrap="square" rtlCol="0">
            <a:spAutoFit/>
          </a:bodyPr>
          <a:lstStyle/>
          <a:p>
            <a:r>
              <a:rPr lang="en-US" sz="1600"/>
              <a:t>In many of these functions below, the size = m specification can be generalized to allow for arrays, i.e., size = (m1, m2), etc.</a:t>
            </a:r>
          </a:p>
        </p:txBody>
      </p:sp>
      <p:sp>
        <p:nvSpPr>
          <p:cNvPr id="7" name="TextBox 6">
            <a:extLst>
              <a:ext uri="{FF2B5EF4-FFF2-40B4-BE49-F238E27FC236}">
                <a16:creationId xmlns:a16="http://schemas.microsoft.com/office/drawing/2014/main" id="{D6275F51-4D67-774F-EDCA-98CF87C7CCD8}"/>
              </a:ext>
            </a:extLst>
          </p:cNvPr>
          <p:cNvSpPr txBox="1"/>
          <p:nvPr/>
        </p:nvSpPr>
        <p:spPr>
          <a:xfrm>
            <a:off x="261430" y="970177"/>
            <a:ext cx="2816067" cy="553998"/>
          </a:xfrm>
          <a:prstGeom prst="rect">
            <a:avLst/>
          </a:prstGeom>
          <a:noFill/>
        </p:spPr>
        <p:txBody>
          <a:bodyPr wrap="square" rtlCol="0">
            <a:spAutoFit/>
          </a:bodyPr>
          <a:lstStyle/>
          <a:p>
            <a:r>
              <a:rPr lang="en-US" sz="1600" b="1"/>
              <a:t>Statistical Methods</a:t>
            </a:r>
          </a:p>
          <a:p>
            <a:r>
              <a:rPr lang="en-US" sz="1400"/>
              <a:t>Here’s some of those,</a:t>
            </a:r>
            <a:endParaRPr lang="en-US" sz="1600"/>
          </a:p>
        </p:txBody>
      </p:sp>
    </p:spTree>
    <p:extLst>
      <p:ext uri="{BB962C8B-B14F-4D97-AF65-F5344CB8AC3E}">
        <p14:creationId xmlns:p14="http://schemas.microsoft.com/office/powerpoint/2010/main" val="185727446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554300" y="100987"/>
            <a:ext cx="2109232" cy="461665"/>
          </a:xfrm>
          <a:prstGeom prst="rect">
            <a:avLst/>
          </a:prstGeom>
        </p:spPr>
        <p:txBody>
          <a:bodyPr wrap="none">
            <a:spAutoFit/>
          </a:bodyPr>
          <a:lstStyle/>
          <a:p>
            <a:r>
              <a:rPr lang="en-US" sz="2400" b="1" u="sng">
                <a:solidFill>
                  <a:srgbClr val="00B050"/>
                </a:solidFill>
              </a:rPr>
              <a:t>Library: numpy</a:t>
            </a:r>
          </a:p>
        </p:txBody>
      </p:sp>
      <p:sp>
        <p:nvSpPr>
          <p:cNvPr id="4" name="TextBox 3">
            <a:extLst>
              <a:ext uri="{FF2B5EF4-FFF2-40B4-BE49-F238E27FC236}">
                <a16:creationId xmlns:a16="http://schemas.microsoft.com/office/drawing/2014/main" id="{1F62766F-5DD0-4A16-B412-AB8E10FE3C0F}"/>
              </a:ext>
            </a:extLst>
          </p:cNvPr>
          <p:cNvSpPr txBox="1"/>
          <p:nvPr/>
        </p:nvSpPr>
        <p:spPr>
          <a:xfrm>
            <a:off x="183609" y="1183775"/>
            <a:ext cx="2152301" cy="306337"/>
          </a:xfrm>
          <a:prstGeom prst="rect">
            <a:avLst/>
          </a:prstGeom>
          <a:noFill/>
        </p:spPr>
        <p:txBody>
          <a:bodyPr wrap="square" rtlCol="0">
            <a:spAutoFit/>
          </a:bodyPr>
          <a:lstStyle/>
          <a:p>
            <a:r>
              <a:rPr lang="en-US" sz="1400"/>
              <a:t>Here’s some examples.</a:t>
            </a:r>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AAE800B1-5C0C-4EE8-8658-AA82D2A08CFF}"/>
                  </a:ext>
                </a:extLst>
              </p14:cNvPr>
              <p14:cNvContentPartPr/>
              <p14:nvPr/>
            </p14:nvContentPartPr>
            <p14:xfrm>
              <a:off x="-282439" y="2736486"/>
              <a:ext cx="360" cy="360"/>
            </p14:xfrm>
          </p:contentPart>
        </mc:Choice>
        <mc:Fallback xmlns="">
          <p:pic>
            <p:nvPicPr>
              <p:cNvPr id="5" name="Ink 4">
                <a:extLst>
                  <a:ext uri="{FF2B5EF4-FFF2-40B4-BE49-F238E27FC236}">
                    <a16:creationId xmlns:a16="http://schemas.microsoft.com/office/drawing/2014/main" id="{AAE800B1-5C0C-4EE8-8658-AA82D2A08CFF}"/>
                  </a:ext>
                </a:extLst>
              </p:cNvPr>
              <p:cNvPicPr/>
              <p:nvPr/>
            </p:nvPicPr>
            <p:blipFill>
              <a:blip r:embed="rId3"/>
              <a:stretch>
                <a:fillRect/>
              </a:stretch>
            </p:blipFill>
            <p:spPr>
              <a:xfrm>
                <a:off x="-291439" y="2727486"/>
                <a:ext cx="18000" cy="18000"/>
              </a:xfrm>
              <a:prstGeom prst="rect">
                <a:avLst/>
              </a:prstGeom>
            </p:spPr>
          </p:pic>
        </mc:Fallback>
      </mc:AlternateContent>
      <p:pic>
        <p:nvPicPr>
          <p:cNvPr id="7" name="Picture 6">
            <a:extLst>
              <a:ext uri="{FF2B5EF4-FFF2-40B4-BE49-F238E27FC236}">
                <a16:creationId xmlns:a16="http://schemas.microsoft.com/office/drawing/2014/main" id="{31824714-8350-4F0A-8695-F54AA0EDDF88}"/>
              </a:ext>
            </a:extLst>
          </p:cNvPr>
          <p:cNvPicPr>
            <a:picLocks noChangeAspect="1"/>
          </p:cNvPicPr>
          <p:nvPr/>
        </p:nvPicPr>
        <p:blipFill>
          <a:blip r:embed="rId4"/>
          <a:stretch>
            <a:fillRect/>
          </a:stretch>
        </p:blipFill>
        <p:spPr>
          <a:xfrm>
            <a:off x="273179" y="1731582"/>
            <a:ext cx="5906324" cy="619211"/>
          </a:xfrm>
          <a:prstGeom prst="rect">
            <a:avLst/>
          </a:prstGeom>
        </p:spPr>
      </p:pic>
      <p:pic>
        <p:nvPicPr>
          <p:cNvPr id="11" name="Picture 10">
            <a:extLst>
              <a:ext uri="{FF2B5EF4-FFF2-40B4-BE49-F238E27FC236}">
                <a16:creationId xmlns:a16="http://schemas.microsoft.com/office/drawing/2014/main" id="{C4B0F541-DB4D-4BDC-8B2C-036FF411E529}"/>
              </a:ext>
            </a:extLst>
          </p:cNvPr>
          <p:cNvPicPr>
            <a:picLocks noChangeAspect="1"/>
          </p:cNvPicPr>
          <p:nvPr/>
        </p:nvPicPr>
        <p:blipFill>
          <a:blip r:embed="rId5"/>
          <a:stretch>
            <a:fillRect/>
          </a:stretch>
        </p:blipFill>
        <p:spPr>
          <a:xfrm>
            <a:off x="7928227" y="1088431"/>
            <a:ext cx="1705213" cy="1648055"/>
          </a:xfrm>
          <a:prstGeom prst="rect">
            <a:avLst/>
          </a:prstGeom>
        </p:spPr>
      </p:pic>
      <mc:AlternateContent xmlns:mc="http://schemas.openxmlformats.org/markup-compatibility/2006" xmlns:p14="http://schemas.microsoft.com/office/powerpoint/2010/main">
        <mc:Choice Requires="p14">
          <p:contentPart p14:bwMode="auto" r:id="rId6">
            <p14:nvContentPartPr>
              <p14:cNvPr id="12" name="Ink 11">
                <a:extLst>
                  <a:ext uri="{FF2B5EF4-FFF2-40B4-BE49-F238E27FC236}">
                    <a16:creationId xmlns:a16="http://schemas.microsoft.com/office/drawing/2014/main" id="{755444A9-0767-44FF-9DF5-8632E498B2CE}"/>
                  </a:ext>
                </a:extLst>
              </p14:cNvPr>
              <p14:cNvContentPartPr/>
              <p14:nvPr/>
            </p14:nvContentPartPr>
            <p14:xfrm>
              <a:off x="6468281" y="1996326"/>
              <a:ext cx="1158480" cy="176400"/>
            </p14:xfrm>
          </p:contentPart>
        </mc:Choice>
        <mc:Fallback xmlns="">
          <p:pic>
            <p:nvPicPr>
              <p:cNvPr id="12" name="Ink 11">
                <a:extLst>
                  <a:ext uri="{FF2B5EF4-FFF2-40B4-BE49-F238E27FC236}">
                    <a16:creationId xmlns:a16="http://schemas.microsoft.com/office/drawing/2014/main" id="{755444A9-0767-44FF-9DF5-8632E498B2CE}"/>
                  </a:ext>
                </a:extLst>
              </p:cNvPr>
              <p:cNvPicPr/>
              <p:nvPr/>
            </p:nvPicPr>
            <p:blipFill>
              <a:blip r:embed="rId7"/>
              <a:stretch>
                <a:fillRect/>
              </a:stretch>
            </p:blipFill>
            <p:spPr>
              <a:xfrm>
                <a:off x="6459281" y="1987326"/>
                <a:ext cx="1176120" cy="194040"/>
              </a:xfrm>
              <a:prstGeom prst="rect">
                <a:avLst/>
              </a:prstGeom>
            </p:spPr>
          </p:pic>
        </mc:Fallback>
      </mc:AlternateContent>
      <p:pic>
        <p:nvPicPr>
          <p:cNvPr id="13" name="Picture 12">
            <a:extLst>
              <a:ext uri="{FF2B5EF4-FFF2-40B4-BE49-F238E27FC236}">
                <a16:creationId xmlns:a16="http://schemas.microsoft.com/office/drawing/2014/main" id="{53013E12-569C-4BBD-A859-484AE482C30B}"/>
              </a:ext>
            </a:extLst>
          </p:cNvPr>
          <p:cNvPicPr>
            <a:picLocks noChangeAspect="1"/>
          </p:cNvPicPr>
          <p:nvPr/>
        </p:nvPicPr>
        <p:blipFill>
          <a:blip r:embed="rId8"/>
          <a:stretch>
            <a:fillRect/>
          </a:stretch>
        </p:blipFill>
        <p:spPr>
          <a:xfrm>
            <a:off x="296031" y="3214922"/>
            <a:ext cx="4258269" cy="628738"/>
          </a:xfrm>
          <a:prstGeom prst="rect">
            <a:avLst/>
          </a:prstGeom>
        </p:spPr>
      </p:pic>
      <mc:AlternateContent xmlns:mc="http://schemas.openxmlformats.org/markup-compatibility/2006" xmlns:p14="http://schemas.microsoft.com/office/powerpoint/2010/main">
        <mc:Choice Requires="p14">
          <p:contentPart p14:bwMode="auto" r:id="rId9">
            <p14:nvContentPartPr>
              <p14:cNvPr id="14" name="Ink 13">
                <a:extLst>
                  <a:ext uri="{FF2B5EF4-FFF2-40B4-BE49-F238E27FC236}">
                    <a16:creationId xmlns:a16="http://schemas.microsoft.com/office/drawing/2014/main" id="{039078DB-7F66-4FA0-BFC3-771E95ACC268}"/>
                  </a:ext>
                </a:extLst>
              </p14:cNvPr>
              <p14:cNvContentPartPr/>
              <p14:nvPr/>
            </p14:nvContentPartPr>
            <p14:xfrm>
              <a:off x="5137185" y="3529291"/>
              <a:ext cx="1157287" cy="176213"/>
            </p14:xfrm>
          </p:contentPart>
        </mc:Choice>
        <mc:Fallback xmlns="">
          <p:pic>
            <p:nvPicPr>
              <p:cNvPr id="14" name="Ink 13">
                <a:extLst>
                  <a:ext uri="{FF2B5EF4-FFF2-40B4-BE49-F238E27FC236}">
                    <a16:creationId xmlns:a16="http://schemas.microsoft.com/office/drawing/2014/main" id="{039078DB-7F66-4FA0-BFC3-771E95ACC268}"/>
                  </a:ext>
                </a:extLst>
              </p:cNvPr>
              <p:cNvPicPr/>
              <p:nvPr/>
            </p:nvPicPr>
            <p:blipFill>
              <a:blip r:embed="rId7"/>
              <a:stretch>
                <a:fillRect/>
              </a:stretch>
            </p:blipFill>
            <p:spPr>
              <a:xfrm>
                <a:off x="5128194" y="3520301"/>
                <a:ext cx="1174909" cy="193834"/>
              </a:xfrm>
              <a:prstGeom prst="rect">
                <a:avLst/>
              </a:prstGeom>
            </p:spPr>
          </p:pic>
        </mc:Fallback>
      </mc:AlternateContent>
      <p:pic>
        <p:nvPicPr>
          <p:cNvPr id="15" name="Picture 14">
            <a:extLst>
              <a:ext uri="{FF2B5EF4-FFF2-40B4-BE49-F238E27FC236}">
                <a16:creationId xmlns:a16="http://schemas.microsoft.com/office/drawing/2014/main" id="{74DABE46-27DB-4682-8991-F469BFEF50C4}"/>
              </a:ext>
            </a:extLst>
          </p:cNvPr>
          <p:cNvPicPr>
            <a:picLocks noChangeAspect="1"/>
          </p:cNvPicPr>
          <p:nvPr/>
        </p:nvPicPr>
        <p:blipFill>
          <a:blip r:embed="rId10"/>
          <a:stretch>
            <a:fillRect/>
          </a:stretch>
        </p:blipFill>
        <p:spPr>
          <a:xfrm>
            <a:off x="6937517" y="3193475"/>
            <a:ext cx="1400370" cy="847843"/>
          </a:xfrm>
          <a:prstGeom prst="rect">
            <a:avLst/>
          </a:prstGeom>
        </p:spPr>
      </p:pic>
    </p:spTree>
    <p:extLst>
      <p:ext uri="{BB962C8B-B14F-4D97-AF65-F5344CB8AC3E}">
        <p14:creationId xmlns:p14="http://schemas.microsoft.com/office/powerpoint/2010/main" val="153830559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BF3E35-CA15-6387-24FF-067262ACC78F}"/>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DA61BD35-12AA-D5D9-6A2F-A9A9A13E6B4F}"/>
              </a:ext>
            </a:extLst>
          </p:cNvPr>
          <p:cNvSpPr/>
          <p:nvPr/>
        </p:nvSpPr>
        <p:spPr>
          <a:xfrm>
            <a:off x="4554300" y="100987"/>
            <a:ext cx="2109232" cy="461665"/>
          </a:xfrm>
          <a:prstGeom prst="rect">
            <a:avLst/>
          </a:prstGeom>
        </p:spPr>
        <p:txBody>
          <a:bodyPr wrap="none">
            <a:spAutoFit/>
          </a:bodyPr>
          <a:lstStyle/>
          <a:p>
            <a:r>
              <a:rPr lang="en-US" sz="2400" b="1" u="sng">
                <a:solidFill>
                  <a:srgbClr val="00B050"/>
                </a:solidFill>
              </a:rPr>
              <a:t>Library: numpy</a:t>
            </a:r>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B8ADEAF3-386F-6A5A-196B-5811CA2DE0A0}"/>
                  </a:ext>
                </a:extLst>
              </p14:cNvPr>
              <p14:cNvContentPartPr/>
              <p14:nvPr/>
            </p14:nvContentPartPr>
            <p14:xfrm>
              <a:off x="-282439" y="2431685"/>
              <a:ext cx="360" cy="360"/>
            </p14:xfrm>
          </p:contentPart>
        </mc:Choice>
        <mc:Fallback xmlns="">
          <p:pic>
            <p:nvPicPr>
              <p:cNvPr id="5" name="Ink 4">
                <a:extLst>
                  <a:ext uri="{FF2B5EF4-FFF2-40B4-BE49-F238E27FC236}">
                    <a16:creationId xmlns:a16="http://schemas.microsoft.com/office/drawing/2014/main" id="{AAE800B1-5C0C-4EE8-8658-AA82D2A08CFF}"/>
                  </a:ext>
                </a:extLst>
              </p:cNvPr>
              <p:cNvPicPr/>
              <p:nvPr/>
            </p:nvPicPr>
            <p:blipFill>
              <a:blip r:embed="rId3"/>
              <a:stretch>
                <a:fillRect/>
              </a:stretch>
            </p:blipFill>
            <p:spPr>
              <a:xfrm>
                <a:off x="-291079" y="2423045"/>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6" name="Ink 5">
                <a:extLst>
                  <a:ext uri="{FF2B5EF4-FFF2-40B4-BE49-F238E27FC236}">
                    <a16:creationId xmlns:a16="http://schemas.microsoft.com/office/drawing/2014/main" id="{92F92EA2-5B37-E7CF-E989-7FD0CD6FBDB1}"/>
                  </a:ext>
                </a:extLst>
              </p14:cNvPr>
              <p14:cNvContentPartPr/>
              <p14:nvPr/>
            </p14:nvContentPartPr>
            <p14:xfrm>
              <a:off x="4892561" y="1967979"/>
              <a:ext cx="360" cy="360"/>
            </p14:xfrm>
          </p:contentPart>
        </mc:Choice>
        <mc:Fallback xmlns="">
          <p:pic>
            <p:nvPicPr>
              <p:cNvPr id="6" name="Ink 5">
                <a:extLst>
                  <a:ext uri="{FF2B5EF4-FFF2-40B4-BE49-F238E27FC236}">
                    <a16:creationId xmlns:a16="http://schemas.microsoft.com/office/drawing/2014/main" id="{38F2647C-53AF-425D-94D8-3EFFE7C0E026}"/>
                  </a:ext>
                </a:extLst>
              </p:cNvPr>
              <p:cNvPicPr/>
              <p:nvPr/>
            </p:nvPicPr>
            <p:blipFill>
              <a:blip r:embed="rId5"/>
              <a:stretch>
                <a:fillRect/>
              </a:stretch>
            </p:blipFill>
            <p:spPr>
              <a:xfrm>
                <a:off x="4883561" y="1958979"/>
                <a:ext cx="18000" cy="18000"/>
              </a:xfrm>
              <a:prstGeom prst="rect">
                <a:avLst/>
              </a:prstGeom>
            </p:spPr>
          </p:pic>
        </mc:Fallback>
      </mc:AlternateContent>
      <p:sp>
        <p:nvSpPr>
          <p:cNvPr id="8" name="TextBox 7">
            <a:extLst>
              <a:ext uri="{FF2B5EF4-FFF2-40B4-BE49-F238E27FC236}">
                <a16:creationId xmlns:a16="http://schemas.microsoft.com/office/drawing/2014/main" id="{8164ACCF-4D22-A76E-A23C-5D95441B9318}"/>
              </a:ext>
            </a:extLst>
          </p:cNvPr>
          <p:cNvSpPr txBox="1"/>
          <p:nvPr/>
        </p:nvSpPr>
        <p:spPr>
          <a:xfrm>
            <a:off x="261430" y="2016339"/>
            <a:ext cx="11723047" cy="523220"/>
          </a:xfrm>
          <a:prstGeom prst="rect">
            <a:avLst/>
          </a:prstGeom>
          <a:noFill/>
        </p:spPr>
        <p:txBody>
          <a:bodyPr wrap="square">
            <a:spAutoFit/>
          </a:bodyPr>
          <a:lstStyle/>
          <a:p>
            <a:r>
              <a:rPr lang="en-US" sz="1400"/>
              <a:t>numpy.fft.fft(X)			returns array of discrete Fourier transform components, X_tilde, of sequence X</a:t>
            </a:r>
          </a:p>
          <a:p>
            <a:r>
              <a:rPr lang="en-US" sz="1400"/>
              <a:t>numpy.fft.ifft(X_tilde)			returns the inverse transform of the fft X_tilde, i.e., returns the original series, X, back.</a:t>
            </a:r>
          </a:p>
        </p:txBody>
      </p:sp>
      <p:sp>
        <p:nvSpPr>
          <p:cNvPr id="7" name="TextBox 6">
            <a:extLst>
              <a:ext uri="{FF2B5EF4-FFF2-40B4-BE49-F238E27FC236}">
                <a16:creationId xmlns:a16="http://schemas.microsoft.com/office/drawing/2014/main" id="{F6E368E4-DCBF-20EA-9846-E0E9C432F14F}"/>
              </a:ext>
            </a:extLst>
          </p:cNvPr>
          <p:cNvSpPr txBox="1"/>
          <p:nvPr/>
        </p:nvSpPr>
        <p:spPr>
          <a:xfrm>
            <a:off x="261430" y="970177"/>
            <a:ext cx="2816067" cy="553998"/>
          </a:xfrm>
          <a:prstGeom prst="rect">
            <a:avLst/>
          </a:prstGeom>
          <a:noFill/>
        </p:spPr>
        <p:txBody>
          <a:bodyPr wrap="square" rtlCol="0">
            <a:spAutoFit/>
          </a:bodyPr>
          <a:lstStyle/>
          <a:p>
            <a:r>
              <a:rPr lang="en-US" sz="1600" b="1"/>
              <a:t>Time Series Methods</a:t>
            </a:r>
          </a:p>
          <a:p>
            <a:r>
              <a:rPr lang="en-US" sz="1400"/>
              <a:t>Here’s one of those,</a:t>
            </a:r>
            <a:endParaRPr lang="en-US" sz="1600"/>
          </a:p>
        </p:txBody>
      </p:sp>
    </p:spTree>
    <p:extLst>
      <p:ext uri="{BB962C8B-B14F-4D97-AF65-F5344CB8AC3E}">
        <p14:creationId xmlns:p14="http://schemas.microsoft.com/office/powerpoint/2010/main" val="13379158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554300" y="100987"/>
            <a:ext cx="2109232" cy="461665"/>
          </a:xfrm>
          <a:prstGeom prst="rect">
            <a:avLst/>
          </a:prstGeom>
        </p:spPr>
        <p:txBody>
          <a:bodyPr wrap="none">
            <a:spAutoFit/>
          </a:bodyPr>
          <a:lstStyle/>
          <a:p>
            <a:r>
              <a:rPr lang="en-US" sz="2400" b="1" u="sng">
                <a:solidFill>
                  <a:srgbClr val="00B050"/>
                </a:solidFill>
              </a:rPr>
              <a:t>Library: numpy</a:t>
            </a:r>
          </a:p>
        </p:txBody>
      </p:sp>
      <p:sp>
        <p:nvSpPr>
          <p:cNvPr id="4" name="TextBox 3">
            <a:extLst>
              <a:ext uri="{FF2B5EF4-FFF2-40B4-BE49-F238E27FC236}">
                <a16:creationId xmlns:a16="http://schemas.microsoft.com/office/drawing/2014/main" id="{1F62766F-5DD0-4A16-B412-AB8E10FE3C0F}"/>
              </a:ext>
            </a:extLst>
          </p:cNvPr>
          <p:cNvSpPr txBox="1"/>
          <p:nvPr/>
        </p:nvSpPr>
        <p:spPr>
          <a:xfrm>
            <a:off x="280886" y="1319552"/>
            <a:ext cx="2707552" cy="584775"/>
          </a:xfrm>
          <a:prstGeom prst="rect">
            <a:avLst/>
          </a:prstGeom>
          <a:noFill/>
        </p:spPr>
        <p:txBody>
          <a:bodyPr wrap="square" rtlCol="0">
            <a:spAutoFit/>
          </a:bodyPr>
          <a:lstStyle/>
          <a:p>
            <a:r>
              <a:rPr lang="en-US" sz="1600" b="1"/>
              <a:t>Regression Methods</a:t>
            </a:r>
          </a:p>
          <a:p>
            <a:r>
              <a:rPr lang="en-US" sz="1600"/>
              <a:t>Here’s some of those,</a:t>
            </a:r>
            <a:endParaRPr lang="en-US" sz="1400"/>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AAE800B1-5C0C-4EE8-8658-AA82D2A08CFF}"/>
                  </a:ext>
                </a:extLst>
              </p14:cNvPr>
              <p14:cNvContentPartPr/>
              <p14:nvPr/>
            </p14:nvContentPartPr>
            <p14:xfrm>
              <a:off x="-282439" y="2589002"/>
              <a:ext cx="360" cy="360"/>
            </p14:xfrm>
          </p:contentPart>
        </mc:Choice>
        <mc:Fallback xmlns="">
          <p:pic>
            <p:nvPicPr>
              <p:cNvPr id="5" name="Ink 4">
                <a:extLst>
                  <a:ext uri="{FF2B5EF4-FFF2-40B4-BE49-F238E27FC236}">
                    <a16:creationId xmlns:a16="http://schemas.microsoft.com/office/drawing/2014/main" id="{AAE800B1-5C0C-4EE8-8658-AA82D2A08CFF}"/>
                  </a:ext>
                </a:extLst>
              </p:cNvPr>
              <p:cNvPicPr/>
              <p:nvPr/>
            </p:nvPicPr>
            <p:blipFill>
              <a:blip r:embed="rId3"/>
              <a:stretch>
                <a:fillRect/>
              </a:stretch>
            </p:blipFill>
            <p:spPr>
              <a:xfrm>
                <a:off x="-291439" y="2580002"/>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6" name="Ink 5">
                <a:extLst>
                  <a:ext uri="{FF2B5EF4-FFF2-40B4-BE49-F238E27FC236}">
                    <a16:creationId xmlns:a16="http://schemas.microsoft.com/office/drawing/2014/main" id="{38F2647C-53AF-425D-94D8-3EFFE7C0E026}"/>
                  </a:ext>
                </a:extLst>
              </p14:cNvPr>
              <p14:cNvContentPartPr/>
              <p14:nvPr/>
            </p14:nvContentPartPr>
            <p14:xfrm>
              <a:off x="4892561" y="1528462"/>
              <a:ext cx="360" cy="360"/>
            </p14:xfrm>
          </p:contentPart>
        </mc:Choice>
        <mc:Fallback xmlns="">
          <p:pic>
            <p:nvPicPr>
              <p:cNvPr id="6" name="Ink 5">
                <a:extLst>
                  <a:ext uri="{FF2B5EF4-FFF2-40B4-BE49-F238E27FC236}">
                    <a16:creationId xmlns:a16="http://schemas.microsoft.com/office/drawing/2014/main" id="{38F2647C-53AF-425D-94D8-3EFFE7C0E026}"/>
                  </a:ext>
                </a:extLst>
              </p:cNvPr>
              <p:cNvPicPr/>
              <p:nvPr/>
            </p:nvPicPr>
            <p:blipFill>
              <a:blip r:embed="rId3"/>
              <a:stretch>
                <a:fillRect/>
              </a:stretch>
            </p:blipFill>
            <p:spPr>
              <a:xfrm>
                <a:off x="4883561" y="1519462"/>
                <a:ext cx="18000" cy="18000"/>
              </a:xfrm>
              <a:prstGeom prst="rect">
                <a:avLst/>
              </a:prstGeom>
            </p:spPr>
          </p:pic>
        </mc:Fallback>
      </mc:AlternateContent>
      <p:sp>
        <p:nvSpPr>
          <p:cNvPr id="2" name="TextBox 1">
            <a:extLst>
              <a:ext uri="{FF2B5EF4-FFF2-40B4-BE49-F238E27FC236}">
                <a16:creationId xmlns:a16="http://schemas.microsoft.com/office/drawing/2014/main" id="{052EE228-4011-4B84-97CC-6AE6E52F94E3}"/>
              </a:ext>
            </a:extLst>
          </p:cNvPr>
          <p:cNvSpPr txBox="1"/>
          <p:nvPr/>
        </p:nvSpPr>
        <p:spPr>
          <a:xfrm>
            <a:off x="8210146" y="249469"/>
            <a:ext cx="3764604" cy="830997"/>
          </a:xfrm>
          <a:prstGeom prst="rect">
            <a:avLst/>
          </a:prstGeom>
          <a:noFill/>
          <a:ln w="12700">
            <a:solidFill>
              <a:schemeClr val="accent1"/>
            </a:solidFill>
          </a:ln>
        </p:spPr>
        <p:txBody>
          <a:bodyPr wrap="square" rtlCol="0">
            <a:spAutoFit/>
          </a:bodyPr>
          <a:lstStyle/>
          <a:p>
            <a:r>
              <a:rPr lang="en-US" sz="1600"/>
              <a:t>In many of these functions below, the size = m specification can be generalized to allow for arrays, i.e., size = (m1, m2), etc.</a:t>
            </a:r>
          </a:p>
        </p:txBody>
      </p:sp>
      <mc:AlternateContent xmlns:mc="http://schemas.openxmlformats.org/markup-compatibility/2006" xmlns:p14="http://schemas.microsoft.com/office/powerpoint/2010/main">
        <mc:Choice Requires="p14">
          <p:contentPart p14:bwMode="auto" r:id="rId5">
            <p14:nvContentPartPr>
              <p14:cNvPr id="10" name="Ink 9">
                <a:extLst>
                  <a:ext uri="{FF2B5EF4-FFF2-40B4-BE49-F238E27FC236}">
                    <a16:creationId xmlns:a16="http://schemas.microsoft.com/office/drawing/2014/main" id="{1D20645E-5AC8-46DB-B5FF-F0EF687F21F9}"/>
                  </a:ext>
                </a:extLst>
              </p14:cNvPr>
              <p14:cNvContentPartPr/>
              <p14:nvPr/>
            </p14:nvContentPartPr>
            <p14:xfrm>
              <a:off x="4924379" y="2099693"/>
              <a:ext cx="360" cy="360"/>
            </p14:xfrm>
          </p:contentPart>
        </mc:Choice>
        <mc:Fallback xmlns="">
          <p:pic>
            <p:nvPicPr>
              <p:cNvPr id="10" name="Ink 9">
                <a:extLst>
                  <a:ext uri="{FF2B5EF4-FFF2-40B4-BE49-F238E27FC236}">
                    <a16:creationId xmlns:a16="http://schemas.microsoft.com/office/drawing/2014/main" id="{1D20645E-5AC8-46DB-B5FF-F0EF687F21F9}"/>
                  </a:ext>
                </a:extLst>
              </p:cNvPr>
              <p:cNvPicPr/>
              <p:nvPr/>
            </p:nvPicPr>
            <p:blipFill>
              <a:blip r:embed="rId6"/>
              <a:stretch>
                <a:fillRect/>
              </a:stretch>
            </p:blipFill>
            <p:spPr>
              <a:xfrm>
                <a:off x="4915379" y="2090693"/>
                <a:ext cx="18000" cy="18000"/>
              </a:xfrm>
              <a:prstGeom prst="rect">
                <a:avLst/>
              </a:prstGeom>
            </p:spPr>
          </p:pic>
        </mc:Fallback>
      </mc:AlternateContent>
      <p:sp>
        <p:nvSpPr>
          <p:cNvPr id="11" name="TextBox 10">
            <a:extLst>
              <a:ext uri="{FF2B5EF4-FFF2-40B4-BE49-F238E27FC236}">
                <a16:creationId xmlns:a16="http://schemas.microsoft.com/office/drawing/2014/main" id="{9A020569-744D-4EA4-BC28-B0AC15F73AF8}"/>
              </a:ext>
            </a:extLst>
          </p:cNvPr>
          <p:cNvSpPr txBox="1"/>
          <p:nvPr/>
        </p:nvSpPr>
        <p:spPr>
          <a:xfrm>
            <a:off x="280886" y="2815145"/>
            <a:ext cx="11693864" cy="523220"/>
          </a:xfrm>
          <a:prstGeom prst="rect">
            <a:avLst/>
          </a:prstGeom>
          <a:noFill/>
        </p:spPr>
        <p:txBody>
          <a:bodyPr wrap="square">
            <a:spAutoFit/>
          </a:bodyPr>
          <a:lstStyle/>
          <a:p>
            <a:r>
              <a:rPr lang="en-US" sz="1400"/>
              <a:t>Polynomial.fit(X, Y, deg)			returns best polynomial function of specified degree, fit between X, and y.  </a:t>
            </a:r>
          </a:p>
          <a:p>
            <a:r>
              <a:rPr lang="en-US" sz="1400"/>
              <a:t>Polynomial.fit(X, Y, deg).convert()		will display the regression formula: a + b*x + c*x**2 + etc.</a:t>
            </a:r>
          </a:p>
        </p:txBody>
      </p:sp>
      <p:sp>
        <p:nvSpPr>
          <p:cNvPr id="12" name="TextBox 11">
            <a:extLst>
              <a:ext uri="{FF2B5EF4-FFF2-40B4-BE49-F238E27FC236}">
                <a16:creationId xmlns:a16="http://schemas.microsoft.com/office/drawing/2014/main" id="{9D310351-ED11-4487-89FF-31424877830E}"/>
              </a:ext>
            </a:extLst>
          </p:cNvPr>
          <p:cNvSpPr txBox="1"/>
          <p:nvPr/>
        </p:nvSpPr>
        <p:spPr>
          <a:xfrm>
            <a:off x="280886" y="2126527"/>
            <a:ext cx="3758120" cy="307777"/>
          </a:xfrm>
          <a:prstGeom prst="rect">
            <a:avLst/>
          </a:prstGeom>
          <a:noFill/>
        </p:spPr>
        <p:txBody>
          <a:bodyPr wrap="square" rtlCol="0">
            <a:spAutoFit/>
          </a:bodyPr>
          <a:lstStyle/>
          <a:p>
            <a:r>
              <a:rPr lang="en-US" sz="1400" b="1"/>
              <a:t>from numpy.polynomial import Polynomial</a:t>
            </a:r>
            <a:endParaRPr lang="en-US" sz="1600" b="1"/>
          </a:p>
        </p:txBody>
      </p:sp>
      <p:sp>
        <p:nvSpPr>
          <p:cNvPr id="7" name="TextBox 6">
            <a:extLst>
              <a:ext uri="{FF2B5EF4-FFF2-40B4-BE49-F238E27FC236}">
                <a16:creationId xmlns:a16="http://schemas.microsoft.com/office/drawing/2014/main" id="{F52AD95A-DEC0-4785-AF33-E786940F023A}"/>
              </a:ext>
            </a:extLst>
          </p:cNvPr>
          <p:cNvSpPr txBox="1"/>
          <p:nvPr/>
        </p:nvSpPr>
        <p:spPr>
          <a:xfrm>
            <a:off x="280886" y="2351471"/>
            <a:ext cx="6849129" cy="307777"/>
          </a:xfrm>
          <a:prstGeom prst="rect">
            <a:avLst/>
          </a:prstGeom>
          <a:noFill/>
        </p:spPr>
        <p:txBody>
          <a:bodyPr wrap="square" rtlCol="0">
            <a:spAutoFit/>
          </a:bodyPr>
          <a:lstStyle/>
          <a:p>
            <a:r>
              <a:rPr lang="en-US" sz="1400"/>
              <a:t>Polynomial is a file within numpy.polynomial that contains polynomial regression function.</a:t>
            </a:r>
          </a:p>
        </p:txBody>
      </p:sp>
      <p:sp>
        <p:nvSpPr>
          <p:cNvPr id="8" name="TextBox 7">
            <a:extLst>
              <a:ext uri="{FF2B5EF4-FFF2-40B4-BE49-F238E27FC236}">
                <a16:creationId xmlns:a16="http://schemas.microsoft.com/office/drawing/2014/main" id="{11C5D1F4-081A-AEE5-B9C9-4A6E97ACB559}"/>
              </a:ext>
            </a:extLst>
          </p:cNvPr>
          <p:cNvSpPr txBox="1"/>
          <p:nvPr/>
        </p:nvSpPr>
        <p:spPr>
          <a:xfrm>
            <a:off x="330046" y="5253784"/>
            <a:ext cx="2355694" cy="307777"/>
          </a:xfrm>
          <a:prstGeom prst="rect">
            <a:avLst/>
          </a:prstGeom>
          <a:noFill/>
        </p:spPr>
        <p:txBody>
          <a:bodyPr wrap="square" rtlCol="0">
            <a:spAutoFit/>
          </a:bodyPr>
          <a:lstStyle/>
          <a:p>
            <a:r>
              <a:rPr lang="en-US" sz="1400"/>
              <a:t>coeffs = numpy.polyfit(X, Y, n)  </a:t>
            </a:r>
          </a:p>
        </p:txBody>
      </p:sp>
      <p:sp>
        <p:nvSpPr>
          <p:cNvPr id="9" name="TextBox 8">
            <a:extLst>
              <a:ext uri="{FF2B5EF4-FFF2-40B4-BE49-F238E27FC236}">
                <a16:creationId xmlns:a16="http://schemas.microsoft.com/office/drawing/2014/main" id="{CD04BD64-3969-0E96-5358-83A7DD8C6532}"/>
              </a:ext>
            </a:extLst>
          </p:cNvPr>
          <p:cNvSpPr txBox="1"/>
          <p:nvPr/>
        </p:nvSpPr>
        <p:spPr>
          <a:xfrm>
            <a:off x="330045" y="5578353"/>
            <a:ext cx="2944095" cy="307777"/>
          </a:xfrm>
          <a:prstGeom prst="rect">
            <a:avLst/>
          </a:prstGeom>
          <a:noFill/>
        </p:spPr>
        <p:txBody>
          <a:bodyPr wrap="square" rtlCol="0">
            <a:spAutoFit/>
          </a:bodyPr>
          <a:lstStyle/>
          <a:p>
            <a:r>
              <a:rPr lang="en-US" sz="1400"/>
              <a:t>poly_regress = numpy.poly1d(coeffs)  </a:t>
            </a:r>
          </a:p>
        </p:txBody>
      </p:sp>
      <p:sp>
        <p:nvSpPr>
          <p:cNvPr id="13" name="TextBox 12">
            <a:extLst>
              <a:ext uri="{FF2B5EF4-FFF2-40B4-BE49-F238E27FC236}">
                <a16:creationId xmlns:a16="http://schemas.microsoft.com/office/drawing/2014/main" id="{B7178B14-B5D7-1774-01BB-82A198F8F2D6}"/>
              </a:ext>
            </a:extLst>
          </p:cNvPr>
          <p:cNvSpPr txBox="1"/>
          <p:nvPr/>
        </p:nvSpPr>
        <p:spPr>
          <a:xfrm>
            <a:off x="3264344" y="5253784"/>
            <a:ext cx="6094428" cy="307777"/>
          </a:xfrm>
          <a:prstGeom prst="rect">
            <a:avLst/>
          </a:prstGeom>
          <a:noFill/>
        </p:spPr>
        <p:txBody>
          <a:bodyPr wrap="square">
            <a:spAutoFit/>
          </a:bodyPr>
          <a:lstStyle/>
          <a:p>
            <a:r>
              <a:rPr lang="en-US" sz="1400"/>
              <a:t>returns tuple of coefficients of n</a:t>
            </a:r>
            <a:r>
              <a:rPr lang="en-US" sz="1400" baseline="30000"/>
              <a:t>th</a:t>
            </a:r>
            <a:r>
              <a:rPr lang="en-US" sz="1400"/>
              <a:t> degree polynomial that best fits data X, Y.</a:t>
            </a:r>
          </a:p>
        </p:txBody>
      </p:sp>
      <p:sp>
        <p:nvSpPr>
          <p:cNvPr id="14" name="TextBox 13">
            <a:extLst>
              <a:ext uri="{FF2B5EF4-FFF2-40B4-BE49-F238E27FC236}">
                <a16:creationId xmlns:a16="http://schemas.microsoft.com/office/drawing/2014/main" id="{0ED314DE-8147-60E7-682C-F8BEC9A47C49}"/>
              </a:ext>
            </a:extLst>
          </p:cNvPr>
          <p:cNvSpPr txBox="1"/>
          <p:nvPr/>
        </p:nvSpPr>
        <p:spPr>
          <a:xfrm>
            <a:off x="3823436" y="5578353"/>
            <a:ext cx="6094428" cy="307777"/>
          </a:xfrm>
          <a:prstGeom prst="rect">
            <a:avLst/>
          </a:prstGeom>
          <a:noFill/>
        </p:spPr>
        <p:txBody>
          <a:bodyPr wrap="square">
            <a:spAutoFit/>
          </a:bodyPr>
          <a:lstStyle/>
          <a:p>
            <a:r>
              <a:rPr lang="en-US" sz="1400"/>
              <a:t>believe it creates an n+1th order polynomial out of the coefficients.</a:t>
            </a:r>
          </a:p>
        </p:txBody>
      </p:sp>
      <mc:AlternateContent xmlns:mc="http://schemas.openxmlformats.org/markup-compatibility/2006" xmlns:p14="http://schemas.microsoft.com/office/powerpoint/2010/main">
        <mc:Choice Requires="p14">
          <p:contentPart p14:bwMode="auto" r:id="rId7">
            <p14:nvContentPartPr>
              <p14:cNvPr id="15" name="Ink 14">
                <a:extLst>
                  <a:ext uri="{FF2B5EF4-FFF2-40B4-BE49-F238E27FC236}">
                    <a16:creationId xmlns:a16="http://schemas.microsoft.com/office/drawing/2014/main" id="{CB569676-E81E-C121-7549-E0DC42783DC9}"/>
                  </a:ext>
                </a:extLst>
              </p14:cNvPr>
              <p14:cNvContentPartPr/>
              <p14:nvPr/>
            </p14:nvContentPartPr>
            <p14:xfrm>
              <a:off x="2778030" y="5409190"/>
              <a:ext cx="367200" cy="15480"/>
            </p14:xfrm>
          </p:contentPart>
        </mc:Choice>
        <mc:Fallback xmlns="">
          <p:pic>
            <p:nvPicPr>
              <p:cNvPr id="15" name="Ink 14">
                <a:extLst>
                  <a:ext uri="{FF2B5EF4-FFF2-40B4-BE49-F238E27FC236}">
                    <a16:creationId xmlns:a16="http://schemas.microsoft.com/office/drawing/2014/main" id="{CB569676-E81E-C121-7549-E0DC42783DC9}"/>
                  </a:ext>
                </a:extLst>
              </p:cNvPr>
              <p:cNvPicPr/>
              <p:nvPr/>
            </p:nvPicPr>
            <p:blipFill>
              <a:blip r:embed="rId8"/>
              <a:stretch>
                <a:fillRect/>
              </a:stretch>
            </p:blipFill>
            <p:spPr>
              <a:xfrm>
                <a:off x="2769030" y="5400190"/>
                <a:ext cx="384840" cy="3312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6" name="Ink 15">
                <a:extLst>
                  <a:ext uri="{FF2B5EF4-FFF2-40B4-BE49-F238E27FC236}">
                    <a16:creationId xmlns:a16="http://schemas.microsoft.com/office/drawing/2014/main" id="{00898D6F-5CF7-498D-F2A5-7272C4885ADA}"/>
                  </a:ext>
                </a:extLst>
              </p14:cNvPr>
              <p14:cNvContentPartPr/>
              <p14:nvPr/>
            </p14:nvContentPartPr>
            <p14:xfrm>
              <a:off x="3336092" y="5706301"/>
              <a:ext cx="348120" cy="20160"/>
            </p14:xfrm>
          </p:contentPart>
        </mc:Choice>
        <mc:Fallback xmlns="">
          <p:pic>
            <p:nvPicPr>
              <p:cNvPr id="16" name="Ink 15">
                <a:extLst>
                  <a:ext uri="{FF2B5EF4-FFF2-40B4-BE49-F238E27FC236}">
                    <a16:creationId xmlns:a16="http://schemas.microsoft.com/office/drawing/2014/main" id="{00898D6F-5CF7-498D-F2A5-7272C4885ADA}"/>
                  </a:ext>
                </a:extLst>
              </p:cNvPr>
              <p:cNvPicPr/>
              <p:nvPr/>
            </p:nvPicPr>
            <p:blipFill>
              <a:blip r:embed="rId10"/>
              <a:stretch>
                <a:fillRect/>
              </a:stretch>
            </p:blipFill>
            <p:spPr>
              <a:xfrm>
                <a:off x="3327092" y="5697301"/>
                <a:ext cx="365760" cy="37800"/>
              </a:xfrm>
              <a:prstGeom prst="rect">
                <a:avLst/>
              </a:prstGeom>
            </p:spPr>
          </p:pic>
        </mc:Fallback>
      </mc:AlternateContent>
      <p:sp>
        <p:nvSpPr>
          <p:cNvPr id="18" name="TextBox 17">
            <a:extLst>
              <a:ext uri="{FF2B5EF4-FFF2-40B4-BE49-F238E27FC236}">
                <a16:creationId xmlns:a16="http://schemas.microsoft.com/office/drawing/2014/main" id="{277574E6-CD17-6F91-A4A6-8000BEB024CD}"/>
              </a:ext>
            </a:extLst>
          </p:cNvPr>
          <p:cNvSpPr txBox="1"/>
          <p:nvPr/>
        </p:nvSpPr>
        <p:spPr>
          <a:xfrm>
            <a:off x="330045" y="4469710"/>
            <a:ext cx="2126189" cy="338554"/>
          </a:xfrm>
          <a:prstGeom prst="rect">
            <a:avLst/>
          </a:prstGeom>
          <a:noFill/>
        </p:spPr>
        <p:txBody>
          <a:bodyPr wrap="square">
            <a:spAutoFit/>
          </a:bodyPr>
          <a:lstStyle/>
          <a:p>
            <a:r>
              <a:rPr lang="en-US" sz="1600"/>
              <a:t>Here’s another way,</a:t>
            </a:r>
            <a:endParaRPr lang="en-US" sz="1400"/>
          </a:p>
        </p:txBody>
      </p:sp>
      <p:sp>
        <p:nvSpPr>
          <p:cNvPr id="17" name="TextBox 16">
            <a:extLst>
              <a:ext uri="{FF2B5EF4-FFF2-40B4-BE49-F238E27FC236}">
                <a16:creationId xmlns:a16="http://schemas.microsoft.com/office/drawing/2014/main" id="{DFCE6E56-C986-2C14-275E-A71B9DE360EC}"/>
              </a:ext>
            </a:extLst>
          </p:cNvPr>
          <p:cNvSpPr txBox="1"/>
          <p:nvPr/>
        </p:nvSpPr>
        <p:spPr>
          <a:xfrm>
            <a:off x="330045" y="4975316"/>
            <a:ext cx="1921542" cy="307777"/>
          </a:xfrm>
          <a:prstGeom prst="rect">
            <a:avLst/>
          </a:prstGeom>
          <a:noFill/>
        </p:spPr>
        <p:txBody>
          <a:bodyPr wrap="square" rtlCol="0">
            <a:spAutoFit/>
          </a:bodyPr>
          <a:lstStyle/>
          <a:p>
            <a:r>
              <a:rPr lang="en-US" sz="1400" b="1"/>
              <a:t>import numpy</a:t>
            </a:r>
            <a:endParaRPr lang="en-US" sz="1600" b="1"/>
          </a:p>
        </p:txBody>
      </p:sp>
    </p:spTree>
    <p:extLst>
      <p:ext uri="{BB962C8B-B14F-4D97-AF65-F5344CB8AC3E}">
        <p14:creationId xmlns:p14="http://schemas.microsoft.com/office/powerpoint/2010/main" val="28690903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ACA2E2B4-F819-495B-A26F-156121FEF3C5}"/>
              </a:ext>
            </a:extLst>
          </p:cNvPr>
          <p:cNvPicPr>
            <a:picLocks noChangeAspect="1"/>
          </p:cNvPicPr>
          <p:nvPr/>
        </p:nvPicPr>
        <p:blipFill>
          <a:blip r:embed="rId2"/>
          <a:stretch>
            <a:fillRect/>
          </a:stretch>
        </p:blipFill>
        <p:spPr>
          <a:xfrm>
            <a:off x="253688" y="1248794"/>
            <a:ext cx="6169495" cy="4081091"/>
          </a:xfrm>
          <a:prstGeom prst="rect">
            <a:avLst/>
          </a:prstGeom>
        </p:spPr>
      </p:pic>
      <p:sp>
        <p:nvSpPr>
          <p:cNvPr id="3" name="Rectangle 2">
            <a:extLst>
              <a:ext uri="{FF2B5EF4-FFF2-40B4-BE49-F238E27FC236}">
                <a16:creationId xmlns:a16="http://schemas.microsoft.com/office/drawing/2014/main" id="{C9FF0876-164E-442B-9B99-2C547C2A0238}"/>
              </a:ext>
            </a:extLst>
          </p:cNvPr>
          <p:cNvSpPr/>
          <p:nvPr/>
        </p:nvSpPr>
        <p:spPr>
          <a:xfrm>
            <a:off x="4554300" y="100987"/>
            <a:ext cx="2109232" cy="461665"/>
          </a:xfrm>
          <a:prstGeom prst="rect">
            <a:avLst/>
          </a:prstGeom>
        </p:spPr>
        <p:txBody>
          <a:bodyPr wrap="none">
            <a:spAutoFit/>
          </a:bodyPr>
          <a:lstStyle/>
          <a:p>
            <a:r>
              <a:rPr lang="en-US" sz="2400" b="1" u="sng">
                <a:solidFill>
                  <a:srgbClr val="00B050"/>
                </a:solidFill>
              </a:rPr>
              <a:t>Library: numpy</a:t>
            </a:r>
          </a:p>
        </p:txBody>
      </p:sp>
      <p:sp>
        <p:nvSpPr>
          <p:cNvPr id="4" name="TextBox 3">
            <a:extLst>
              <a:ext uri="{FF2B5EF4-FFF2-40B4-BE49-F238E27FC236}">
                <a16:creationId xmlns:a16="http://schemas.microsoft.com/office/drawing/2014/main" id="{1F62766F-5DD0-4A16-B412-AB8E10FE3C0F}"/>
              </a:ext>
            </a:extLst>
          </p:cNvPr>
          <p:cNvSpPr txBox="1"/>
          <p:nvPr/>
        </p:nvSpPr>
        <p:spPr>
          <a:xfrm>
            <a:off x="173880" y="761925"/>
            <a:ext cx="3999031" cy="338554"/>
          </a:xfrm>
          <a:prstGeom prst="rect">
            <a:avLst/>
          </a:prstGeom>
          <a:noFill/>
        </p:spPr>
        <p:txBody>
          <a:bodyPr wrap="square" rtlCol="0">
            <a:spAutoFit/>
          </a:bodyPr>
          <a:lstStyle/>
          <a:p>
            <a:r>
              <a:rPr lang="en-US" sz="1600"/>
              <a:t>Here’s an example of the polynomial fit stuff.</a:t>
            </a:r>
          </a:p>
        </p:txBody>
      </p:sp>
      <mc:AlternateContent xmlns:mc="http://schemas.openxmlformats.org/markup-compatibility/2006" xmlns:p14="http://schemas.microsoft.com/office/powerpoint/2010/main">
        <mc:Choice Requires="p14">
          <p:contentPart p14:bwMode="auto" r:id="rId3">
            <p14:nvContentPartPr>
              <p14:cNvPr id="5" name="Ink 4">
                <a:extLst>
                  <a:ext uri="{FF2B5EF4-FFF2-40B4-BE49-F238E27FC236}">
                    <a16:creationId xmlns:a16="http://schemas.microsoft.com/office/drawing/2014/main" id="{AAE800B1-5C0C-4EE8-8658-AA82D2A08CFF}"/>
                  </a:ext>
                </a:extLst>
              </p14:cNvPr>
              <p14:cNvContentPartPr/>
              <p14:nvPr/>
            </p14:nvContentPartPr>
            <p14:xfrm>
              <a:off x="-282439" y="2431685"/>
              <a:ext cx="360" cy="360"/>
            </p14:xfrm>
          </p:contentPart>
        </mc:Choice>
        <mc:Fallback xmlns="">
          <p:pic>
            <p:nvPicPr>
              <p:cNvPr id="5" name="Ink 4">
                <a:extLst>
                  <a:ext uri="{FF2B5EF4-FFF2-40B4-BE49-F238E27FC236}">
                    <a16:creationId xmlns:a16="http://schemas.microsoft.com/office/drawing/2014/main" id="{AAE800B1-5C0C-4EE8-8658-AA82D2A08CFF}"/>
                  </a:ext>
                </a:extLst>
              </p:cNvPr>
              <p:cNvPicPr/>
              <p:nvPr/>
            </p:nvPicPr>
            <p:blipFill>
              <a:blip r:embed="rId4"/>
              <a:stretch>
                <a:fillRect/>
              </a:stretch>
            </p:blipFill>
            <p:spPr>
              <a:xfrm>
                <a:off x="-291079" y="2423045"/>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6" name="Ink 15">
                <a:extLst>
                  <a:ext uri="{FF2B5EF4-FFF2-40B4-BE49-F238E27FC236}">
                    <a16:creationId xmlns:a16="http://schemas.microsoft.com/office/drawing/2014/main" id="{7652A321-9E79-405D-9ACD-EBB4544F4D6A}"/>
                  </a:ext>
                </a:extLst>
              </p14:cNvPr>
              <p14:cNvContentPartPr/>
              <p14:nvPr/>
            </p14:nvContentPartPr>
            <p14:xfrm>
              <a:off x="3992246" y="5005882"/>
              <a:ext cx="473788" cy="532110"/>
            </p14:xfrm>
          </p:contentPart>
        </mc:Choice>
        <mc:Fallback xmlns="">
          <p:pic>
            <p:nvPicPr>
              <p:cNvPr id="16" name="Ink 15">
                <a:extLst>
                  <a:ext uri="{FF2B5EF4-FFF2-40B4-BE49-F238E27FC236}">
                    <a16:creationId xmlns:a16="http://schemas.microsoft.com/office/drawing/2014/main" id="{7652A321-9E79-405D-9ACD-EBB4544F4D6A}"/>
                  </a:ext>
                </a:extLst>
              </p:cNvPr>
              <p:cNvPicPr/>
              <p:nvPr/>
            </p:nvPicPr>
            <p:blipFill>
              <a:blip r:embed="rId6"/>
              <a:stretch>
                <a:fillRect/>
              </a:stretch>
            </p:blipFill>
            <p:spPr>
              <a:xfrm>
                <a:off x="3983599" y="4996881"/>
                <a:ext cx="491442" cy="549751"/>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7" name="Ink 16">
                <a:extLst>
                  <a:ext uri="{FF2B5EF4-FFF2-40B4-BE49-F238E27FC236}">
                    <a16:creationId xmlns:a16="http://schemas.microsoft.com/office/drawing/2014/main" id="{8108CBB7-7935-409F-832F-8E2C977E6EBE}"/>
                  </a:ext>
                </a:extLst>
              </p14:cNvPr>
              <p14:cNvContentPartPr/>
              <p14:nvPr/>
            </p14:nvContentPartPr>
            <p14:xfrm>
              <a:off x="4172912" y="4969324"/>
              <a:ext cx="3249291" cy="278669"/>
            </p14:xfrm>
          </p:contentPart>
        </mc:Choice>
        <mc:Fallback xmlns="">
          <p:pic>
            <p:nvPicPr>
              <p:cNvPr id="17" name="Ink 16">
                <a:extLst>
                  <a:ext uri="{FF2B5EF4-FFF2-40B4-BE49-F238E27FC236}">
                    <a16:creationId xmlns:a16="http://schemas.microsoft.com/office/drawing/2014/main" id="{8108CBB7-7935-409F-832F-8E2C977E6EBE}"/>
                  </a:ext>
                </a:extLst>
              </p:cNvPr>
              <p:cNvPicPr/>
              <p:nvPr/>
            </p:nvPicPr>
            <p:blipFill>
              <a:blip r:embed="rId8"/>
              <a:stretch>
                <a:fillRect/>
              </a:stretch>
            </p:blipFill>
            <p:spPr>
              <a:xfrm>
                <a:off x="4163911" y="4960683"/>
                <a:ext cx="3266933" cy="296311"/>
              </a:xfrm>
              <a:prstGeom prst="rect">
                <a:avLst/>
              </a:prstGeom>
            </p:spPr>
          </p:pic>
        </mc:Fallback>
      </mc:AlternateContent>
      <p:sp>
        <p:nvSpPr>
          <p:cNvPr id="18" name="TextBox 17">
            <a:extLst>
              <a:ext uri="{FF2B5EF4-FFF2-40B4-BE49-F238E27FC236}">
                <a16:creationId xmlns:a16="http://schemas.microsoft.com/office/drawing/2014/main" id="{9F28637E-6094-4D82-9DB2-CEEE3A2111E6}"/>
              </a:ext>
            </a:extLst>
          </p:cNvPr>
          <p:cNvSpPr txBox="1"/>
          <p:nvPr/>
        </p:nvSpPr>
        <p:spPr>
          <a:xfrm>
            <a:off x="7739147" y="2074783"/>
            <a:ext cx="4160253" cy="1354217"/>
          </a:xfrm>
          <a:prstGeom prst="rect">
            <a:avLst/>
          </a:prstGeom>
          <a:noFill/>
        </p:spPr>
        <p:txBody>
          <a:bodyPr wrap="square" rtlCol="0">
            <a:spAutoFit/>
          </a:bodyPr>
          <a:lstStyle/>
          <a:p>
            <a:r>
              <a:rPr lang="en-US" sz="1600"/>
              <a:t>interestingly, as can see, the random data was generated from a polynomial:</a:t>
            </a:r>
          </a:p>
          <a:p>
            <a:r>
              <a:rPr lang="en-US" sz="1600"/>
              <a:t>(1) + (2)x + (3)x**2, which is a bit different from the fit coefficients below.  This is why you’d need to cross-validate or whatever you call it.</a:t>
            </a:r>
            <a:r>
              <a:rPr lang="en-US"/>
              <a:t> </a:t>
            </a:r>
          </a:p>
        </p:txBody>
      </p:sp>
      <mc:AlternateContent xmlns:mc="http://schemas.openxmlformats.org/markup-compatibility/2006" xmlns:p14="http://schemas.microsoft.com/office/powerpoint/2010/main">
        <mc:Choice Requires="p14">
          <p:contentPart p14:bwMode="auto" r:id="rId9">
            <p14:nvContentPartPr>
              <p14:cNvPr id="19" name="Ink 18">
                <a:extLst>
                  <a:ext uri="{FF2B5EF4-FFF2-40B4-BE49-F238E27FC236}">
                    <a16:creationId xmlns:a16="http://schemas.microsoft.com/office/drawing/2014/main" id="{310FE8E2-6F4F-44EF-9998-CA8E9E60FCE7}"/>
                  </a:ext>
                </a:extLst>
              </p14:cNvPr>
              <p14:cNvContentPartPr/>
              <p14:nvPr/>
            </p14:nvContentPartPr>
            <p14:xfrm>
              <a:off x="1817213" y="2441405"/>
              <a:ext cx="662760" cy="273240"/>
            </p14:xfrm>
          </p:contentPart>
        </mc:Choice>
        <mc:Fallback xmlns="">
          <p:pic>
            <p:nvPicPr>
              <p:cNvPr id="19" name="Ink 18">
                <a:extLst>
                  <a:ext uri="{FF2B5EF4-FFF2-40B4-BE49-F238E27FC236}">
                    <a16:creationId xmlns:a16="http://schemas.microsoft.com/office/drawing/2014/main" id="{310FE8E2-6F4F-44EF-9998-CA8E9E60FCE7}"/>
                  </a:ext>
                </a:extLst>
              </p:cNvPr>
              <p:cNvPicPr/>
              <p:nvPr/>
            </p:nvPicPr>
            <p:blipFill>
              <a:blip r:embed="rId10"/>
              <a:stretch>
                <a:fillRect/>
              </a:stretch>
            </p:blipFill>
            <p:spPr>
              <a:xfrm>
                <a:off x="1808213" y="2432405"/>
                <a:ext cx="680400" cy="29088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20" name="Ink 19">
                <a:extLst>
                  <a:ext uri="{FF2B5EF4-FFF2-40B4-BE49-F238E27FC236}">
                    <a16:creationId xmlns:a16="http://schemas.microsoft.com/office/drawing/2014/main" id="{C4ED75E5-5DD6-4070-8F20-A067945183B8}"/>
                  </a:ext>
                </a:extLst>
              </p14:cNvPr>
              <p14:cNvContentPartPr/>
              <p14:nvPr/>
            </p14:nvContentPartPr>
            <p14:xfrm>
              <a:off x="2490776" y="2611458"/>
              <a:ext cx="5147640" cy="439560"/>
            </p14:xfrm>
          </p:contentPart>
        </mc:Choice>
        <mc:Fallback xmlns="">
          <p:pic>
            <p:nvPicPr>
              <p:cNvPr id="20" name="Ink 19">
                <a:extLst>
                  <a:ext uri="{FF2B5EF4-FFF2-40B4-BE49-F238E27FC236}">
                    <a16:creationId xmlns:a16="http://schemas.microsoft.com/office/drawing/2014/main" id="{C4ED75E5-5DD6-4070-8F20-A067945183B8}"/>
                  </a:ext>
                </a:extLst>
              </p:cNvPr>
              <p:cNvPicPr/>
              <p:nvPr/>
            </p:nvPicPr>
            <p:blipFill>
              <a:blip r:embed="rId12"/>
              <a:stretch>
                <a:fillRect/>
              </a:stretch>
            </p:blipFill>
            <p:spPr>
              <a:xfrm>
                <a:off x="2482136" y="2602818"/>
                <a:ext cx="5165280" cy="457200"/>
              </a:xfrm>
              <a:prstGeom prst="rect">
                <a:avLst/>
              </a:prstGeom>
            </p:spPr>
          </p:pic>
        </mc:Fallback>
      </mc:AlternateContent>
      <p:pic>
        <p:nvPicPr>
          <p:cNvPr id="23" name="Picture 22">
            <a:extLst>
              <a:ext uri="{FF2B5EF4-FFF2-40B4-BE49-F238E27FC236}">
                <a16:creationId xmlns:a16="http://schemas.microsoft.com/office/drawing/2014/main" id="{E36D580B-9705-45E4-BE45-CBBEC48015DA}"/>
              </a:ext>
            </a:extLst>
          </p:cNvPr>
          <p:cNvPicPr>
            <a:picLocks noChangeAspect="1"/>
          </p:cNvPicPr>
          <p:nvPr/>
        </p:nvPicPr>
        <p:blipFill>
          <a:blip r:embed="rId13"/>
          <a:stretch>
            <a:fillRect/>
          </a:stretch>
        </p:blipFill>
        <p:spPr>
          <a:xfrm>
            <a:off x="253688" y="5648859"/>
            <a:ext cx="5934903" cy="885949"/>
          </a:xfrm>
          <a:prstGeom prst="rect">
            <a:avLst/>
          </a:prstGeom>
        </p:spPr>
      </p:pic>
      <p:pic>
        <p:nvPicPr>
          <p:cNvPr id="24" name="Picture 23">
            <a:extLst>
              <a:ext uri="{FF2B5EF4-FFF2-40B4-BE49-F238E27FC236}">
                <a16:creationId xmlns:a16="http://schemas.microsoft.com/office/drawing/2014/main" id="{167288DE-7C38-46DF-A023-E3141C9F1CC1}"/>
              </a:ext>
            </a:extLst>
          </p:cNvPr>
          <p:cNvPicPr>
            <a:picLocks noChangeAspect="1"/>
          </p:cNvPicPr>
          <p:nvPr/>
        </p:nvPicPr>
        <p:blipFill>
          <a:blip r:embed="rId14"/>
          <a:stretch>
            <a:fillRect/>
          </a:stretch>
        </p:blipFill>
        <p:spPr>
          <a:xfrm>
            <a:off x="7836423" y="3649258"/>
            <a:ext cx="3965699" cy="2893214"/>
          </a:xfrm>
          <a:prstGeom prst="rect">
            <a:avLst/>
          </a:prstGeom>
        </p:spPr>
      </p:pic>
    </p:spTree>
    <p:extLst>
      <p:ext uri="{BB962C8B-B14F-4D97-AF65-F5344CB8AC3E}">
        <p14:creationId xmlns:p14="http://schemas.microsoft.com/office/powerpoint/2010/main" val="318052843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F87E04F-4827-45DE-B856-B558BC9ED062}"/>
              </a:ext>
            </a:extLst>
          </p:cNvPr>
          <p:cNvSpPr/>
          <p:nvPr/>
        </p:nvSpPr>
        <p:spPr>
          <a:xfrm>
            <a:off x="245328" y="1390729"/>
            <a:ext cx="10904880" cy="307777"/>
          </a:xfrm>
          <a:prstGeom prst="rect">
            <a:avLst/>
          </a:prstGeom>
        </p:spPr>
        <p:txBody>
          <a:bodyPr wrap="square">
            <a:spAutoFit/>
          </a:bodyPr>
          <a:lstStyle/>
          <a:p>
            <a:r>
              <a:rPr lang="en-US" sz="1400"/>
              <a:t>numpy</a:t>
            </a:r>
            <a:r>
              <a:rPr lang="en-US" sz="1400" err="1"/>
              <a:t>.linspace</a:t>
            </a:r>
            <a:r>
              <a:rPr lang="en-US" sz="1400"/>
              <a:t>(start, stop, #)		                returns a list of # equally spaced numbers going from start to stop both </a:t>
            </a:r>
            <a:r>
              <a:rPr lang="en-US" sz="1400" i="1"/>
              <a:t>inclusive.</a:t>
            </a:r>
            <a:endParaRPr lang="en-US" sz="1400"/>
          </a:p>
        </p:txBody>
      </p:sp>
      <p:sp>
        <p:nvSpPr>
          <p:cNvPr id="3" name="Rectangle 2">
            <a:extLst>
              <a:ext uri="{FF2B5EF4-FFF2-40B4-BE49-F238E27FC236}">
                <a16:creationId xmlns:a16="http://schemas.microsoft.com/office/drawing/2014/main" id="{C9FF0876-164E-442B-9B99-2C547C2A0238}"/>
              </a:ext>
            </a:extLst>
          </p:cNvPr>
          <p:cNvSpPr/>
          <p:nvPr/>
        </p:nvSpPr>
        <p:spPr>
          <a:xfrm>
            <a:off x="4725085" y="153611"/>
            <a:ext cx="2109232" cy="461665"/>
          </a:xfrm>
          <a:prstGeom prst="rect">
            <a:avLst/>
          </a:prstGeom>
        </p:spPr>
        <p:txBody>
          <a:bodyPr wrap="none">
            <a:spAutoFit/>
          </a:bodyPr>
          <a:lstStyle/>
          <a:p>
            <a:r>
              <a:rPr lang="en-US" sz="2400" b="1" u="sng">
                <a:solidFill>
                  <a:srgbClr val="00B050"/>
                </a:solidFill>
              </a:rPr>
              <a:t>Library: numpy</a:t>
            </a:r>
          </a:p>
        </p:txBody>
      </p:sp>
      <p:sp>
        <p:nvSpPr>
          <p:cNvPr id="4" name="TextBox 3">
            <a:extLst>
              <a:ext uri="{FF2B5EF4-FFF2-40B4-BE49-F238E27FC236}">
                <a16:creationId xmlns:a16="http://schemas.microsoft.com/office/drawing/2014/main" id="{1F62766F-5DD0-4A16-B412-AB8E10FE3C0F}"/>
              </a:ext>
            </a:extLst>
          </p:cNvPr>
          <p:cNvSpPr txBox="1"/>
          <p:nvPr/>
        </p:nvSpPr>
        <p:spPr>
          <a:xfrm>
            <a:off x="245328" y="927359"/>
            <a:ext cx="5231239" cy="338554"/>
          </a:xfrm>
          <a:prstGeom prst="rect">
            <a:avLst/>
          </a:prstGeom>
          <a:noFill/>
        </p:spPr>
        <p:txBody>
          <a:bodyPr wrap="square" rtlCol="0">
            <a:spAutoFit/>
          </a:bodyPr>
          <a:lstStyle/>
          <a:p>
            <a:r>
              <a:rPr lang="en-US" sz="1600"/>
              <a:t>More numpy stuff, pertaining especially to graphing</a:t>
            </a:r>
            <a:endParaRPr lang="en-US" sz="2000"/>
          </a:p>
        </p:txBody>
      </p:sp>
      <p:sp>
        <p:nvSpPr>
          <p:cNvPr id="13" name="TextBox 12">
            <a:extLst>
              <a:ext uri="{FF2B5EF4-FFF2-40B4-BE49-F238E27FC236}">
                <a16:creationId xmlns:a16="http://schemas.microsoft.com/office/drawing/2014/main" id="{54312E7C-C16B-40D3-A10F-AACEE8D2DC84}"/>
              </a:ext>
            </a:extLst>
          </p:cNvPr>
          <p:cNvSpPr txBox="1"/>
          <p:nvPr/>
        </p:nvSpPr>
        <p:spPr>
          <a:xfrm>
            <a:off x="4476526" y="4089915"/>
            <a:ext cx="6434031" cy="954107"/>
          </a:xfrm>
          <a:prstGeom prst="rect">
            <a:avLst/>
          </a:prstGeom>
          <a:noFill/>
        </p:spPr>
        <p:txBody>
          <a:bodyPr wrap="square" rtlCol="0">
            <a:spAutoFit/>
          </a:bodyPr>
          <a:lstStyle/>
          <a:p>
            <a:r>
              <a:rPr lang="en-US" sz="1400" i="1">
                <a:solidFill>
                  <a:srgbClr val="FF0000"/>
                </a:solidFill>
              </a:rPr>
              <a:t>The numbers output by this list seem to not allow complex number calculations.  I tried to feed this into a range which takes the sqrt of these numbers and it wouldn’t calculate it when sqrt became imaginary.  Had to explicitly write my own domain set instead.  </a:t>
            </a:r>
            <a:endParaRPr lang="en-US" sz="1600" i="1">
              <a:solidFill>
                <a:srgbClr val="FF0000"/>
              </a:solidFill>
            </a:endParaRPr>
          </a:p>
        </p:txBody>
      </p:sp>
      <p:sp>
        <p:nvSpPr>
          <p:cNvPr id="14" name="TextBox 13">
            <a:extLst>
              <a:ext uri="{FF2B5EF4-FFF2-40B4-BE49-F238E27FC236}">
                <a16:creationId xmlns:a16="http://schemas.microsoft.com/office/drawing/2014/main" id="{896999E0-6117-4A6A-A758-1456243CC5E2}"/>
              </a:ext>
            </a:extLst>
          </p:cNvPr>
          <p:cNvSpPr txBox="1"/>
          <p:nvPr/>
        </p:nvSpPr>
        <p:spPr>
          <a:xfrm>
            <a:off x="4476526" y="1839708"/>
            <a:ext cx="6434031" cy="1384995"/>
          </a:xfrm>
          <a:prstGeom prst="rect">
            <a:avLst/>
          </a:prstGeom>
          <a:noFill/>
        </p:spPr>
        <p:txBody>
          <a:bodyPr wrap="square" rtlCol="0">
            <a:spAutoFit/>
          </a:bodyPr>
          <a:lstStyle/>
          <a:p>
            <a:r>
              <a:rPr lang="en-US" sz="1400">
                <a:solidFill>
                  <a:srgbClr val="FF0000"/>
                </a:solidFill>
              </a:rPr>
              <a:t>Interestingly, it seems this data type isn’t just a list [it’s a ‘numpy.ndarray’].  For instance, you can create a function and feed linspace() into it, and it will output another ‘numpy.ndarray’, which can be directly fed into the pylab.plot function.  So I guess numpy.ndarray, and numpy.array are matrix data types that allow element by element operations.  In contrast 2*List will just give you 2 copies of the list, not 2* every element in the list.  </a:t>
            </a:r>
          </a:p>
        </p:txBody>
      </p:sp>
      <p:sp>
        <p:nvSpPr>
          <p:cNvPr id="10" name="TextBox 9">
            <a:extLst>
              <a:ext uri="{FF2B5EF4-FFF2-40B4-BE49-F238E27FC236}">
                <a16:creationId xmlns:a16="http://schemas.microsoft.com/office/drawing/2014/main" id="{227F8BA6-F5FB-4405-832A-7261258908B4}"/>
              </a:ext>
            </a:extLst>
          </p:cNvPr>
          <p:cNvSpPr txBox="1"/>
          <p:nvPr/>
        </p:nvSpPr>
        <p:spPr>
          <a:xfrm>
            <a:off x="4476526" y="3281656"/>
            <a:ext cx="6879732" cy="738664"/>
          </a:xfrm>
          <a:prstGeom prst="rect">
            <a:avLst/>
          </a:prstGeom>
          <a:noFill/>
        </p:spPr>
        <p:txBody>
          <a:bodyPr wrap="square" rtlCol="0">
            <a:spAutoFit/>
          </a:bodyPr>
          <a:lstStyle/>
          <a:p>
            <a:r>
              <a:rPr lang="en-US" sz="1400"/>
              <a:t>If say X = numpy.linspace(…..), then, can perform operations on the array, like Y = numpy.sin(X**2)*X will perform that operation on every coordinate, and so output an array of those ‘y’ values.  So don’t need to do the list compression thing.</a:t>
            </a:r>
          </a:p>
        </p:txBody>
      </p:sp>
      <p:sp>
        <p:nvSpPr>
          <p:cNvPr id="5" name="TextBox 4">
            <a:extLst>
              <a:ext uri="{FF2B5EF4-FFF2-40B4-BE49-F238E27FC236}">
                <a16:creationId xmlns:a16="http://schemas.microsoft.com/office/drawing/2014/main" id="{7074214F-9222-4E97-A837-3C72C46FC18F}"/>
              </a:ext>
            </a:extLst>
          </p:cNvPr>
          <p:cNvSpPr txBox="1"/>
          <p:nvPr/>
        </p:nvSpPr>
        <p:spPr>
          <a:xfrm>
            <a:off x="4624381" y="5326426"/>
            <a:ext cx="3404681" cy="584775"/>
          </a:xfrm>
          <a:prstGeom prst="rect">
            <a:avLst/>
          </a:prstGeom>
          <a:noFill/>
          <a:ln w="19050">
            <a:solidFill>
              <a:srgbClr val="7030A0"/>
            </a:solidFill>
          </a:ln>
        </p:spPr>
        <p:txBody>
          <a:bodyPr wrap="square" rtlCol="0">
            <a:spAutoFit/>
          </a:bodyPr>
          <a:lstStyle/>
          <a:p>
            <a:r>
              <a:rPr lang="en-US" sz="1600"/>
              <a:t>Can do list = [x for x in linspace(L,U,N)] if want to convert to a list.</a:t>
            </a:r>
          </a:p>
        </p:txBody>
      </p:sp>
    </p:spTree>
    <p:extLst>
      <p:ext uri="{BB962C8B-B14F-4D97-AF65-F5344CB8AC3E}">
        <p14:creationId xmlns:p14="http://schemas.microsoft.com/office/powerpoint/2010/main" val="49463431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725085" y="153611"/>
            <a:ext cx="2109232" cy="461665"/>
          </a:xfrm>
          <a:prstGeom prst="rect">
            <a:avLst/>
          </a:prstGeom>
        </p:spPr>
        <p:txBody>
          <a:bodyPr wrap="none">
            <a:spAutoFit/>
          </a:bodyPr>
          <a:lstStyle/>
          <a:p>
            <a:r>
              <a:rPr lang="en-US" sz="2400" b="1" u="sng">
                <a:solidFill>
                  <a:srgbClr val="00B050"/>
                </a:solidFill>
              </a:rPr>
              <a:t>Library: numpy</a:t>
            </a:r>
          </a:p>
        </p:txBody>
      </p:sp>
      <p:sp>
        <p:nvSpPr>
          <p:cNvPr id="4" name="TextBox 3">
            <a:extLst>
              <a:ext uri="{FF2B5EF4-FFF2-40B4-BE49-F238E27FC236}">
                <a16:creationId xmlns:a16="http://schemas.microsoft.com/office/drawing/2014/main" id="{1F62766F-5DD0-4A16-B412-AB8E10FE3C0F}"/>
              </a:ext>
            </a:extLst>
          </p:cNvPr>
          <p:cNvSpPr txBox="1"/>
          <p:nvPr/>
        </p:nvSpPr>
        <p:spPr>
          <a:xfrm>
            <a:off x="392812" y="1099067"/>
            <a:ext cx="3923549" cy="338554"/>
          </a:xfrm>
          <a:prstGeom prst="rect">
            <a:avLst/>
          </a:prstGeom>
          <a:noFill/>
        </p:spPr>
        <p:txBody>
          <a:bodyPr wrap="square" rtlCol="0">
            <a:spAutoFit/>
          </a:bodyPr>
          <a:lstStyle/>
          <a:p>
            <a:r>
              <a:rPr lang="en-US" sz="1600"/>
              <a:t>Here’s an example using numpy.linspace()</a:t>
            </a:r>
            <a:endParaRPr lang="en-US" sz="2000"/>
          </a:p>
        </p:txBody>
      </p:sp>
      <p:pic>
        <p:nvPicPr>
          <p:cNvPr id="15" name="Picture 14">
            <a:extLst>
              <a:ext uri="{FF2B5EF4-FFF2-40B4-BE49-F238E27FC236}">
                <a16:creationId xmlns:a16="http://schemas.microsoft.com/office/drawing/2014/main" id="{334F7C3F-FB46-487F-9051-AED503550F9A}"/>
              </a:ext>
            </a:extLst>
          </p:cNvPr>
          <p:cNvPicPr>
            <a:picLocks noChangeAspect="1"/>
          </p:cNvPicPr>
          <p:nvPr/>
        </p:nvPicPr>
        <p:blipFill>
          <a:blip r:embed="rId2"/>
          <a:stretch>
            <a:fillRect/>
          </a:stretch>
        </p:blipFill>
        <p:spPr>
          <a:xfrm>
            <a:off x="536543" y="2088561"/>
            <a:ext cx="2609850" cy="2143125"/>
          </a:xfrm>
          <a:prstGeom prst="rect">
            <a:avLst/>
          </a:prstGeom>
        </p:spPr>
      </p:pic>
      <p:pic>
        <p:nvPicPr>
          <p:cNvPr id="16" name="Picture 15">
            <a:extLst>
              <a:ext uri="{FF2B5EF4-FFF2-40B4-BE49-F238E27FC236}">
                <a16:creationId xmlns:a16="http://schemas.microsoft.com/office/drawing/2014/main" id="{85A08CA2-8618-4C84-A639-D9FA645CBD8C}"/>
              </a:ext>
            </a:extLst>
          </p:cNvPr>
          <p:cNvPicPr>
            <a:picLocks noChangeAspect="1"/>
          </p:cNvPicPr>
          <p:nvPr/>
        </p:nvPicPr>
        <p:blipFill>
          <a:blip r:embed="rId3"/>
          <a:stretch>
            <a:fillRect/>
          </a:stretch>
        </p:blipFill>
        <p:spPr>
          <a:xfrm>
            <a:off x="4725085" y="1921412"/>
            <a:ext cx="3139001" cy="2143125"/>
          </a:xfrm>
          <a:prstGeom prst="rect">
            <a:avLst/>
          </a:prstGeom>
        </p:spPr>
      </p:pic>
    </p:spTree>
    <p:extLst>
      <p:ext uri="{BB962C8B-B14F-4D97-AF65-F5344CB8AC3E}">
        <p14:creationId xmlns:p14="http://schemas.microsoft.com/office/powerpoint/2010/main" val="272080477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F87E04F-4827-45DE-B856-B558BC9ED062}"/>
              </a:ext>
            </a:extLst>
          </p:cNvPr>
          <p:cNvSpPr/>
          <p:nvPr/>
        </p:nvSpPr>
        <p:spPr>
          <a:xfrm>
            <a:off x="209302" y="1529652"/>
            <a:ext cx="5824120" cy="1169551"/>
          </a:xfrm>
          <a:prstGeom prst="rect">
            <a:avLst/>
          </a:prstGeom>
        </p:spPr>
        <p:txBody>
          <a:bodyPr wrap="square">
            <a:spAutoFit/>
          </a:bodyPr>
          <a:lstStyle/>
          <a:p>
            <a:r>
              <a:rPr lang="en-US" sz="1400"/>
              <a:t>X, Y = numpy</a:t>
            </a:r>
            <a:r>
              <a:rPr lang="en-US" sz="1400" err="1"/>
              <a:t>.mgrid</a:t>
            </a:r>
            <a:r>
              <a:rPr lang="en-US" sz="1400"/>
              <a:t>[</a:t>
            </a:r>
            <a:r>
              <a:rPr lang="en-US" sz="1400" err="1"/>
              <a:t>x_i:x_f:x#j</a:t>
            </a:r>
            <a:r>
              <a:rPr lang="en-US" sz="1400"/>
              <a:t>, </a:t>
            </a:r>
            <a:r>
              <a:rPr lang="en-US" sz="1400" err="1"/>
              <a:t>y_i:y_f:y#j</a:t>
            </a:r>
            <a:r>
              <a:rPr lang="en-US" sz="1400"/>
              <a:t>] </a:t>
            </a:r>
          </a:p>
          <a:p>
            <a:endParaRPr lang="en-US" sz="1400"/>
          </a:p>
          <a:p>
            <a:r>
              <a:rPr lang="en-US" sz="1400"/>
              <a:t>X, Y = numpy</a:t>
            </a:r>
            <a:r>
              <a:rPr lang="en-US" sz="1400" err="1"/>
              <a:t>.meshgrid</a:t>
            </a:r>
            <a:r>
              <a:rPr lang="en-US" sz="1400"/>
              <a:t>(</a:t>
            </a:r>
            <a:r>
              <a:rPr lang="en-US" sz="1400" err="1"/>
              <a:t>numpy.linspace</a:t>
            </a:r>
            <a:r>
              <a:rPr lang="en-US" sz="1400"/>
              <a:t>(</a:t>
            </a:r>
            <a:r>
              <a:rPr lang="en-US" sz="1400" err="1"/>
              <a:t>x_i,x_f</a:t>
            </a:r>
            <a:r>
              <a:rPr lang="en-US" sz="1400"/>
              <a:t>,#),</a:t>
            </a:r>
            <a:r>
              <a:rPr lang="en-US" sz="1400" err="1"/>
              <a:t>numpy.linspace</a:t>
            </a:r>
            <a:r>
              <a:rPr lang="en-US" sz="1400"/>
              <a:t>(</a:t>
            </a:r>
            <a:r>
              <a:rPr lang="en-US" sz="1400" err="1"/>
              <a:t>y_i,y_f</a:t>
            </a:r>
            <a:r>
              <a:rPr lang="en-US" sz="1400"/>
              <a:t>,#))</a:t>
            </a:r>
          </a:p>
          <a:p>
            <a:endParaRPr lang="en-US" sz="1400"/>
          </a:p>
          <a:p>
            <a:r>
              <a:rPr lang="en-US" sz="1400"/>
              <a:t>X, Y = numpy</a:t>
            </a:r>
            <a:r>
              <a:rPr lang="en-US" sz="1400" err="1"/>
              <a:t>.meshgrid</a:t>
            </a:r>
            <a:r>
              <a:rPr lang="en-US" sz="1400"/>
              <a:t>(</a:t>
            </a:r>
            <a:r>
              <a:rPr lang="en-US" sz="1400" err="1"/>
              <a:t>List_x</a:t>
            </a:r>
            <a:r>
              <a:rPr lang="en-US" sz="1400"/>
              <a:t>, </a:t>
            </a:r>
            <a:r>
              <a:rPr lang="en-US" sz="1400" err="1"/>
              <a:t>List_y</a:t>
            </a:r>
            <a:r>
              <a:rPr lang="en-US" sz="1400"/>
              <a:t>)``</a:t>
            </a:r>
          </a:p>
        </p:txBody>
      </p:sp>
      <p:sp>
        <p:nvSpPr>
          <p:cNvPr id="3" name="Rectangle 2">
            <a:extLst>
              <a:ext uri="{FF2B5EF4-FFF2-40B4-BE49-F238E27FC236}">
                <a16:creationId xmlns:a16="http://schemas.microsoft.com/office/drawing/2014/main" id="{C9FF0876-164E-442B-9B99-2C547C2A0238}"/>
              </a:ext>
            </a:extLst>
          </p:cNvPr>
          <p:cNvSpPr/>
          <p:nvPr/>
        </p:nvSpPr>
        <p:spPr>
          <a:xfrm>
            <a:off x="4482052" y="78346"/>
            <a:ext cx="2109232" cy="461665"/>
          </a:xfrm>
          <a:prstGeom prst="rect">
            <a:avLst/>
          </a:prstGeom>
        </p:spPr>
        <p:txBody>
          <a:bodyPr wrap="none">
            <a:spAutoFit/>
          </a:bodyPr>
          <a:lstStyle/>
          <a:p>
            <a:r>
              <a:rPr lang="en-US" sz="2400" b="1" u="sng">
                <a:solidFill>
                  <a:srgbClr val="00B050"/>
                </a:solidFill>
              </a:rPr>
              <a:t>Library: numpy</a:t>
            </a:r>
          </a:p>
        </p:txBody>
      </p:sp>
      <p:sp>
        <p:nvSpPr>
          <p:cNvPr id="4" name="TextBox 3">
            <a:extLst>
              <a:ext uri="{FF2B5EF4-FFF2-40B4-BE49-F238E27FC236}">
                <a16:creationId xmlns:a16="http://schemas.microsoft.com/office/drawing/2014/main" id="{1F62766F-5DD0-4A16-B412-AB8E10FE3C0F}"/>
              </a:ext>
            </a:extLst>
          </p:cNvPr>
          <p:cNvSpPr txBox="1"/>
          <p:nvPr/>
        </p:nvSpPr>
        <p:spPr>
          <a:xfrm>
            <a:off x="209302" y="1031894"/>
            <a:ext cx="5277098" cy="338554"/>
          </a:xfrm>
          <a:prstGeom prst="rect">
            <a:avLst/>
          </a:prstGeom>
          <a:noFill/>
        </p:spPr>
        <p:txBody>
          <a:bodyPr wrap="square" rtlCol="0">
            <a:spAutoFit/>
          </a:bodyPr>
          <a:lstStyle/>
          <a:p>
            <a:r>
              <a:rPr lang="en-US" sz="1600"/>
              <a:t>And more.  Of course must start off with </a:t>
            </a:r>
            <a:r>
              <a:rPr lang="en-US" sz="1600" b="1"/>
              <a:t>import </a:t>
            </a:r>
            <a:r>
              <a:rPr lang="en-US" sz="1600" b="1" err="1"/>
              <a:t>numpy</a:t>
            </a:r>
            <a:r>
              <a:rPr lang="en-US" sz="1600"/>
              <a:t>.</a:t>
            </a:r>
          </a:p>
        </p:txBody>
      </p:sp>
      <p:sp>
        <p:nvSpPr>
          <p:cNvPr id="50" name="TextBox 49">
            <a:extLst>
              <a:ext uri="{FF2B5EF4-FFF2-40B4-BE49-F238E27FC236}">
                <a16:creationId xmlns:a16="http://schemas.microsoft.com/office/drawing/2014/main" id="{28B6A781-9FD3-4BB1-8C8C-6861F1D460CC}"/>
              </a:ext>
            </a:extLst>
          </p:cNvPr>
          <p:cNvSpPr txBox="1"/>
          <p:nvPr/>
        </p:nvSpPr>
        <p:spPr>
          <a:xfrm>
            <a:off x="717755" y="3813632"/>
            <a:ext cx="11297610" cy="738664"/>
          </a:xfrm>
          <a:prstGeom prst="rect">
            <a:avLst/>
          </a:prstGeom>
          <a:noFill/>
        </p:spPr>
        <p:txBody>
          <a:bodyPr wrap="square" rtlCol="0">
            <a:spAutoFit/>
          </a:bodyPr>
          <a:lstStyle/>
          <a:p>
            <a:r>
              <a:rPr lang="en-US" sz="1400"/>
              <a:t>If say X, Y = </a:t>
            </a:r>
            <a:r>
              <a:rPr lang="en-US" sz="1400" err="1"/>
              <a:t>numpy.mgrid</a:t>
            </a:r>
            <a:r>
              <a:rPr lang="en-US" sz="1400"/>
              <a:t>(…..), then, can perform operations on the array, like Z = </a:t>
            </a:r>
            <a:r>
              <a:rPr lang="en-US" sz="1400" err="1"/>
              <a:t>numpy.sin</a:t>
            </a:r>
            <a:r>
              <a:rPr lang="en-US" sz="1400"/>
              <a:t>(X**2+Y**2)*(X*Y) will perform that operation on every coordinate, and so output an array of those ‘z’ values.  And note Z will have the same shape as X, and Y do.  So don’t need to do that list compression thing.  And if define function f(</a:t>
            </a:r>
            <a:r>
              <a:rPr lang="en-US" sz="1400" err="1"/>
              <a:t>X,Y,c</a:t>
            </a:r>
            <a:r>
              <a:rPr lang="en-US" sz="1400"/>
              <a:t>), then f(X,Y,3) will, for instance, do the same.  </a:t>
            </a:r>
          </a:p>
        </p:txBody>
      </p:sp>
      <p:sp>
        <p:nvSpPr>
          <p:cNvPr id="7" name="TextBox 6">
            <a:extLst>
              <a:ext uri="{FF2B5EF4-FFF2-40B4-BE49-F238E27FC236}">
                <a16:creationId xmlns:a16="http://schemas.microsoft.com/office/drawing/2014/main" id="{F84CF177-CA7A-4CA9-A290-53ECA6A7D0BE}"/>
              </a:ext>
            </a:extLst>
          </p:cNvPr>
          <p:cNvSpPr txBox="1"/>
          <p:nvPr/>
        </p:nvSpPr>
        <p:spPr>
          <a:xfrm>
            <a:off x="755773" y="4686037"/>
            <a:ext cx="2651039" cy="738664"/>
          </a:xfrm>
          <a:prstGeom prst="rect">
            <a:avLst/>
          </a:prstGeom>
          <a:noFill/>
        </p:spPr>
        <p:txBody>
          <a:bodyPr wrap="square" rtlCol="0">
            <a:spAutoFit/>
          </a:bodyPr>
          <a:lstStyle/>
          <a:p>
            <a:r>
              <a:rPr lang="en-US" sz="1400">
                <a:solidFill>
                  <a:srgbClr val="FF0000"/>
                </a:solidFill>
              </a:rPr>
              <a:t>Note </a:t>
            </a:r>
            <a:r>
              <a:rPr lang="en-US" sz="1400" err="1">
                <a:solidFill>
                  <a:srgbClr val="FF0000"/>
                </a:solidFill>
              </a:rPr>
              <a:t>mgrid</a:t>
            </a:r>
            <a:r>
              <a:rPr lang="en-US" sz="1400">
                <a:solidFill>
                  <a:srgbClr val="FF0000"/>
                </a:solidFill>
              </a:rPr>
              <a:t>[ ] and </a:t>
            </a:r>
            <a:r>
              <a:rPr lang="en-US" sz="1400" err="1">
                <a:solidFill>
                  <a:srgbClr val="FF0000"/>
                </a:solidFill>
              </a:rPr>
              <a:t>meshgrid</a:t>
            </a:r>
            <a:r>
              <a:rPr lang="en-US" sz="1400">
                <a:solidFill>
                  <a:srgbClr val="FF0000"/>
                </a:solidFill>
              </a:rPr>
              <a:t>( ) are not interchangeable – they do not have the same arguments!</a:t>
            </a:r>
          </a:p>
        </p:txBody>
      </p:sp>
      <p:sp>
        <p:nvSpPr>
          <p:cNvPr id="51" name="TextBox 50">
            <a:extLst>
              <a:ext uri="{FF2B5EF4-FFF2-40B4-BE49-F238E27FC236}">
                <a16:creationId xmlns:a16="http://schemas.microsoft.com/office/drawing/2014/main" id="{8BCC05FF-692B-4F99-9388-5BC16F1033ED}"/>
              </a:ext>
            </a:extLst>
          </p:cNvPr>
          <p:cNvSpPr txBox="1"/>
          <p:nvPr/>
        </p:nvSpPr>
        <p:spPr>
          <a:xfrm>
            <a:off x="717755" y="2940916"/>
            <a:ext cx="10756490" cy="738664"/>
          </a:xfrm>
          <a:prstGeom prst="rect">
            <a:avLst/>
          </a:prstGeom>
          <a:noFill/>
        </p:spPr>
        <p:txBody>
          <a:bodyPr wrap="square">
            <a:spAutoFit/>
          </a:bodyPr>
          <a:lstStyle/>
          <a:p>
            <a:r>
              <a:rPr lang="en-US" sz="1400"/>
              <a:t>Any of these create a mesh array interpolating x# inclusive points between xi and </a:t>
            </a:r>
            <a:r>
              <a:rPr lang="en-US" sz="1400" err="1"/>
              <a:t>xf</a:t>
            </a:r>
            <a:r>
              <a:rPr lang="en-US" sz="1400"/>
              <a:t>, and y# inclusive points between </a:t>
            </a:r>
            <a:r>
              <a:rPr lang="en-US" sz="1400" err="1"/>
              <a:t>yi</a:t>
            </a:r>
            <a:r>
              <a:rPr lang="en-US" sz="1400"/>
              <a:t> and </a:t>
            </a:r>
            <a:r>
              <a:rPr lang="en-US" sz="1400" err="1"/>
              <a:t>yf</a:t>
            </a:r>
            <a:r>
              <a:rPr lang="en-US" sz="1400"/>
              <a:t>.  Seems need to include the j at the end of the number.   So would specify, say x# = 5, and y# = 10 lists x points…..this array seems to be it’s own class, yeah, type = </a:t>
            </a:r>
            <a:r>
              <a:rPr lang="en-US" sz="1400" err="1"/>
              <a:t>numpy.ndarray</a:t>
            </a:r>
            <a:r>
              <a:rPr lang="en-US" sz="1400"/>
              <a:t>.  The mesh array seems useful/necessary for creating surface plots?</a:t>
            </a:r>
            <a:endParaRPr lang="en-US" sz="1400" b="1"/>
          </a:p>
        </p:txBody>
      </p:sp>
      <mc:AlternateContent xmlns:mc="http://schemas.openxmlformats.org/markup-compatibility/2006" xmlns:p14="http://schemas.microsoft.com/office/powerpoint/2010/main">
        <mc:Choice Requires="p14">
          <p:contentPart p14:bwMode="auto" r:id="rId2">
            <p14:nvContentPartPr>
              <p14:cNvPr id="181" name="Ink 180">
                <a:extLst>
                  <a:ext uri="{FF2B5EF4-FFF2-40B4-BE49-F238E27FC236}">
                    <a16:creationId xmlns:a16="http://schemas.microsoft.com/office/drawing/2014/main" id="{1A1862C4-A67F-5453-7A3E-51DC13763614}"/>
                  </a:ext>
                </a:extLst>
              </p14:cNvPr>
              <p14:cNvContentPartPr/>
              <p14:nvPr/>
            </p14:nvContentPartPr>
            <p14:xfrm>
              <a:off x="6051877" y="2079674"/>
              <a:ext cx="620640" cy="618480"/>
            </p14:xfrm>
          </p:contentPart>
        </mc:Choice>
        <mc:Fallback xmlns="">
          <p:pic>
            <p:nvPicPr>
              <p:cNvPr id="181" name="Ink 180">
                <a:extLst>
                  <a:ext uri="{FF2B5EF4-FFF2-40B4-BE49-F238E27FC236}">
                    <a16:creationId xmlns:a16="http://schemas.microsoft.com/office/drawing/2014/main" id="{1A1862C4-A67F-5453-7A3E-51DC13763614}"/>
                  </a:ext>
                </a:extLst>
              </p:cNvPr>
              <p:cNvPicPr/>
              <p:nvPr/>
            </p:nvPicPr>
            <p:blipFill>
              <a:blip r:embed="rId3"/>
              <a:stretch>
                <a:fillRect/>
              </a:stretch>
            </p:blipFill>
            <p:spPr>
              <a:xfrm>
                <a:off x="6045757" y="2073554"/>
                <a:ext cx="632880" cy="630720"/>
              </a:xfrm>
              <a:prstGeom prst="rect">
                <a:avLst/>
              </a:prstGeom>
            </p:spPr>
          </p:pic>
        </mc:Fallback>
      </mc:AlternateContent>
    </p:spTree>
    <p:extLst>
      <p:ext uri="{BB962C8B-B14F-4D97-AF65-F5344CB8AC3E}">
        <p14:creationId xmlns:p14="http://schemas.microsoft.com/office/powerpoint/2010/main" val="21830587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466751" y="130171"/>
            <a:ext cx="2109232" cy="461665"/>
          </a:xfrm>
          <a:prstGeom prst="rect">
            <a:avLst/>
          </a:prstGeom>
        </p:spPr>
        <p:txBody>
          <a:bodyPr wrap="none">
            <a:spAutoFit/>
          </a:bodyPr>
          <a:lstStyle/>
          <a:p>
            <a:r>
              <a:rPr lang="en-US" sz="2400" b="1" u="sng">
                <a:solidFill>
                  <a:srgbClr val="00B050"/>
                </a:solidFill>
              </a:rPr>
              <a:t>Library: numpy</a:t>
            </a:r>
          </a:p>
        </p:txBody>
      </p:sp>
      <p:sp>
        <p:nvSpPr>
          <p:cNvPr id="57" name="TextBox 56">
            <a:extLst>
              <a:ext uri="{FF2B5EF4-FFF2-40B4-BE49-F238E27FC236}">
                <a16:creationId xmlns:a16="http://schemas.microsoft.com/office/drawing/2014/main" id="{8B97C78F-59A4-4609-A822-63C142901A29}"/>
              </a:ext>
            </a:extLst>
          </p:cNvPr>
          <p:cNvSpPr txBox="1"/>
          <p:nvPr/>
        </p:nvSpPr>
        <p:spPr>
          <a:xfrm>
            <a:off x="262745" y="970453"/>
            <a:ext cx="4014287" cy="338554"/>
          </a:xfrm>
          <a:prstGeom prst="rect">
            <a:avLst/>
          </a:prstGeom>
          <a:noFill/>
        </p:spPr>
        <p:txBody>
          <a:bodyPr wrap="square" rtlCol="0">
            <a:spAutoFit/>
          </a:bodyPr>
          <a:lstStyle/>
          <a:p>
            <a:r>
              <a:rPr lang="en-US" sz="1600"/>
              <a:t>For example, here’s a text file I created,</a:t>
            </a:r>
          </a:p>
        </p:txBody>
      </p:sp>
      <p:pic>
        <p:nvPicPr>
          <p:cNvPr id="4" name="Picture 3">
            <a:extLst>
              <a:ext uri="{FF2B5EF4-FFF2-40B4-BE49-F238E27FC236}">
                <a16:creationId xmlns:a16="http://schemas.microsoft.com/office/drawing/2014/main" id="{2C97196C-AD6F-1D79-0EB0-FD576BA8AC71}"/>
              </a:ext>
            </a:extLst>
          </p:cNvPr>
          <p:cNvPicPr>
            <a:picLocks noChangeAspect="1"/>
          </p:cNvPicPr>
          <p:nvPr/>
        </p:nvPicPr>
        <p:blipFill>
          <a:blip r:embed="rId3"/>
          <a:stretch>
            <a:fillRect/>
          </a:stretch>
        </p:blipFill>
        <p:spPr>
          <a:xfrm>
            <a:off x="372747" y="1576165"/>
            <a:ext cx="3246401" cy="1562235"/>
          </a:xfrm>
          <a:prstGeom prst="rect">
            <a:avLst/>
          </a:prstGeom>
        </p:spPr>
      </p:pic>
      <p:sp>
        <p:nvSpPr>
          <p:cNvPr id="13" name="TextBox 12">
            <a:extLst>
              <a:ext uri="{FF2B5EF4-FFF2-40B4-BE49-F238E27FC236}">
                <a16:creationId xmlns:a16="http://schemas.microsoft.com/office/drawing/2014/main" id="{C0A04773-558F-27C7-76FA-5587AB3D5E6E}"/>
              </a:ext>
            </a:extLst>
          </p:cNvPr>
          <p:cNvSpPr txBox="1"/>
          <p:nvPr/>
        </p:nvSpPr>
        <p:spPr>
          <a:xfrm>
            <a:off x="372747" y="3259723"/>
            <a:ext cx="4014287" cy="338554"/>
          </a:xfrm>
          <a:prstGeom prst="rect">
            <a:avLst/>
          </a:prstGeom>
          <a:noFill/>
        </p:spPr>
        <p:txBody>
          <a:bodyPr wrap="square" rtlCol="0">
            <a:spAutoFit/>
          </a:bodyPr>
          <a:lstStyle/>
          <a:p>
            <a:r>
              <a:rPr lang="en-US" sz="1600"/>
              <a:t>And I did this,</a:t>
            </a:r>
          </a:p>
        </p:txBody>
      </p:sp>
      <p:pic>
        <p:nvPicPr>
          <p:cNvPr id="14" name="Picture 13">
            <a:extLst>
              <a:ext uri="{FF2B5EF4-FFF2-40B4-BE49-F238E27FC236}">
                <a16:creationId xmlns:a16="http://schemas.microsoft.com/office/drawing/2014/main" id="{797C05D9-10EC-AED1-C3B0-39025CB5B15F}"/>
              </a:ext>
            </a:extLst>
          </p:cNvPr>
          <p:cNvPicPr>
            <a:picLocks noChangeAspect="1"/>
          </p:cNvPicPr>
          <p:nvPr/>
        </p:nvPicPr>
        <p:blipFill>
          <a:blip r:embed="rId4"/>
          <a:stretch>
            <a:fillRect/>
          </a:stretch>
        </p:blipFill>
        <p:spPr>
          <a:xfrm>
            <a:off x="372747" y="3719600"/>
            <a:ext cx="4929919" cy="842568"/>
          </a:xfrm>
          <a:prstGeom prst="rect">
            <a:avLst/>
          </a:prstGeom>
        </p:spPr>
      </p:pic>
      <mc:AlternateContent xmlns:mc="http://schemas.openxmlformats.org/markup-compatibility/2006" xmlns:p14="http://schemas.microsoft.com/office/powerpoint/2010/main">
        <mc:Choice Requires="p14">
          <p:contentPart p14:bwMode="auto" r:id="rId5">
            <p14:nvContentPartPr>
              <p14:cNvPr id="15" name="Ink 14">
                <a:extLst>
                  <a:ext uri="{FF2B5EF4-FFF2-40B4-BE49-F238E27FC236}">
                    <a16:creationId xmlns:a16="http://schemas.microsoft.com/office/drawing/2014/main" id="{955F12F0-E749-1853-4A1E-50D9DD799F85}"/>
                  </a:ext>
                </a:extLst>
              </p14:cNvPr>
              <p14:cNvContentPartPr/>
              <p14:nvPr/>
            </p14:nvContentPartPr>
            <p14:xfrm>
              <a:off x="5889495" y="4177668"/>
              <a:ext cx="520560" cy="141840"/>
            </p14:xfrm>
          </p:contentPart>
        </mc:Choice>
        <mc:Fallback xmlns="">
          <p:pic>
            <p:nvPicPr>
              <p:cNvPr id="15" name="Ink 14">
                <a:extLst>
                  <a:ext uri="{FF2B5EF4-FFF2-40B4-BE49-F238E27FC236}">
                    <a16:creationId xmlns:a16="http://schemas.microsoft.com/office/drawing/2014/main" id="{955F12F0-E749-1853-4A1E-50D9DD799F85}"/>
                  </a:ext>
                </a:extLst>
              </p:cNvPr>
              <p:cNvPicPr/>
              <p:nvPr/>
            </p:nvPicPr>
            <p:blipFill>
              <a:blip r:embed="rId6"/>
              <a:stretch>
                <a:fillRect/>
              </a:stretch>
            </p:blipFill>
            <p:spPr>
              <a:xfrm>
                <a:off x="5883375" y="4171548"/>
                <a:ext cx="532800" cy="154080"/>
              </a:xfrm>
              <a:prstGeom prst="rect">
                <a:avLst/>
              </a:prstGeom>
            </p:spPr>
          </p:pic>
        </mc:Fallback>
      </mc:AlternateContent>
      <p:pic>
        <p:nvPicPr>
          <p:cNvPr id="16" name="Picture 15">
            <a:extLst>
              <a:ext uri="{FF2B5EF4-FFF2-40B4-BE49-F238E27FC236}">
                <a16:creationId xmlns:a16="http://schemas.microsoft.com/office/drawing/2014/main" id="{CE9393A1-BF01-B78D-E245-6FBB20278557}"/>
              </a:ext>
            </a:extLst>
          </p:cNvPr>
          <p:cNvPicPr>
            <a:picLocks noChangeAspect="1"/>
          </p:cNvPicPr>
          <p:nvPr/>
        </p:nvPicPr>
        <p:blipFill>
          <a:blip r:embed="rId7"/>
          <a:stretch>
            <a:fillRect/>
          </a:stretch>
        </p:blipFill>
        <p:spPr>
          <a:xfrm>
            <a:off x="6889336" y="3696517"/>
            <a:ext cx="1439193" cy="962301"/>
          </a:xfrm>
          <a:prstGeom prst="rect">
            <a:avLst/>
          </a:prstGeom>
        </p:spPr>
      </p:pic>
    </p:spTree>
    <p:extLst>
      <p:ext uri="{BB962C8B-B14F-4D97-AF65-F5344CB8AC3E}">
        <p14:creationId xmlns:p14="http://schemas.microsoft.com/office/powerpoint/2010/main" val="281175225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482052" y="78346"/>
            <a:ext cx="2109232" cy="461665"/>
          </a:xfrm>
          <a:prstGeom prst="rect">
            <a:avLst/>
          </a:prstGeom>
        </p:spPr>
        <p:txBody>
          <a:bodyPr wrap="none">
            <a:spAutoFit/>
          </a:bodyPr>
          <a:lstStyle/>
          <a:p>
            <a:r>
              <a:rPr lang="en-US" sz="2400" b="1" u="sng">
                <a:solidFill>
                  <a:srgbClr val="00B050"/>
                </a:solidFill>
              </a:rPr>
              <a:t>Library: numpy</a:t>
            </a:r>
          </a:p>
        </p:txBody>
      </p:sp>
      <p:pic>
        <p:nvPicPr>
          <p:cNvPr id="170" name="Picture 169">
            <a:extLst>
              <a:ext uri="{FF2B5EF4-FFF2-40B4-BE49-F238E27FC236}">
                <a16:creationId xmlns:a16="http://schemas.microsoft.com/office/drawing/2014/main" id="{53661EEA-1C8A-DEFA-E853-DCFE2A6B756B}"/>
              </a:ext>
            </a:extLst>
          </p:cNvPr>
          <p:cNvPicPr>
            <a:picLocks noChangeAspect="1"/>
          </p:cNvPicPr>
          <p:nvPr/>
        </p:nvPicPr>
        <p:blipFill>
          <a:blip r:embed="rId2"/>
          <a:stretch>
            <a:fillRect/>
          </a:stretch>
        </p:blipFill>
        <p:spPr>
          <a:xfrm>
            <a:off x="343783" y="2710123"/>
            <a:ext cx="2371725" cy="247650"/>
          </a:xfrm>
          <a:prstGeom prst="rect">
            <a:avLst/>
          </a:prstGeom>
        </p:spPr>
      </p:pic>
      <p:pic>
        <p:nvPicPr>
          <p:cNvPr id="171" name="Picture 170">
            <a:extLst>
              <a:ext uri="{FF2B5EF4-FFF2-40B4-BE49-F238E27FC236}">
                <a16:creationId xmlns:a16="http://schemas.microsoft.com/office/drawing/2014/main" id="{A72E33DF-F738-2405-1F3E-7FB8D07C3A4A}"/>
              </a:ext>
            </a:extLst>
          </p:cNvPr>
          <p:cNvPicPr>
            <a:picLocks noChangeAspect="1"/>
          </p:cNvPicPr>
          <p:nvPr/>
        </p:nvPicPr>
        <p:blipFill>
          <a:blip r:embed="rId3"/>
          <a:stretch>
            <a:fillRect/>
          </a:stretch>
        </p:blipFill>
        <p:spPr>
          <a:xfrm>
            <a:off x="343783" y="3447042"/>
            <a:ext cx="4142233" cy="1748099"/>
          </a:xfrm>
          <a:prstGeom prst="rect">
            <a:avLst/>
          </a:prstGeom>
        </p:spPr>
      </p:pic>
      <p:pic>
        <p:nvPicPr>
          <p:cNvPr id="173" name="Picture 172">
            <a:extLst>
              <a:ext uri="{FF2B5EF4-FFF2-40B4-BE49-F238E27FC236}">
                <a16:creationId xmlns:a16="http://schemas.microsoft.com/office/drawing/2014/main" id="{94DFD65C-262F-DA5E-914D-0B8666EEBF03}"/>
              </a:ext>
            </a:extLst>
          </p:cNvPr>
          <p:cNvPicPr>
            <a:picLocks noChangeAspect="1"/>
          </p:cNvPicPr>
          <p:nvPr/>
        </p:nvPicPr>
        <p:blipFill>
          <a:blip r:embed="rId4"/>
          <a:stretch>
            <a:fillRect/>
          </a:stretch>
        </p:blipFill>
        <p:spPr>
          <a:xfrm>
            <a:off x="6347634" y="3430460"/>
            <a:ext cx="1668925" cy="1691787"/>
          </a:xfrm>
          <a:prstGeom prst="rect">
            <a:avLst/>
          </a:prstGeom>
        </p:spPr>
      </p:pic>
      <mc:AlternateContent xmlns:mc="http://schemas.openxmlformats.org/markup-compatibility/2006" xmlns:p14="http://schemas.microsoft.com/office/powerpoint/2010/main">
        <mc:Choice Requires="p14">
          <p:contentPart p14:bwMode="auto" r:id="rId5">
            <p14:nvContentPartPr>
              <p14:cNvPr id="174" name="Ink 173">
                <a:extLst>
                  <a:ext uri="{FF2B5EF4-FFF2-40B4-BE49-F238E27FC236}">
                    <a16:creationId xmlns:a16="http://schemas.microsoft.com/office/drawing/2014/main" id="{A3677388-3239-FC73-00A4-D360C1B61662}"/>
                  </a:ext>
                </a:extLst>
              </p14:cNvPr>
              <p14:cNvContentPartPr/>
              <p14:nvPr/>
            </p14:nvContentPartPr>
            <p14:xfrm>
              <a:off x="741755" y="3313652"/>
              <a:ext cx="3630240" cy="985680"/>
            </p14:xfrm>
          </p:contentPart>
        </mc:Choice>
        <mc:Fallback xmlns="">
          <p:pic>
            <p:nvPicPr>
              <p:cNvPr id="174" name="Ink 173">
                <a:extLst>
                  <a:ext uri="{FF2B5EF4-FFF2-40B4-BE49-F238E27FC236}">
                    <a16:creationId xmlns:a16="http://schemas.microsoft.com/office/drawing/2014/main" id="{A3677388-3239-FC73-00A4-D360C1B61662}"/>
                  </a:ext>
                </a:extLst>
              </p:cNvPr>
              <p:cNvPicPr/>
              <p:nvPr/>
            </p:nvPicPr>
            <p:blipFill>
              <a:blip r:embed="rId6"/>
              <a:stretch>
                <a:fillRect/>
              </a:stretch>
            </p:blipFill>
            <p:spPr>
              <a:xfrm>
                <a:off x="735635" y="3307532"/>
                <a:ext cx="3642480" cy="99792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75" name="Ink 174">
                <a:extLst>
                  <a:ext uri="{FF2B5EF4-FFF2-40B4-BE49-F238E27FC236}">
                    <a16:creationId xmlns:a16="http://schemas.microsoft.com/office/drawing/2014/main" id="{1C41BB22-9F62-59A7-56AB-3DDDC419359B}"/>
                  </a:ext>
                </a:extLst>
              </p14:cNvPr>
              <p14:cNvContentPartPr/>
              <p14:nvPr/>
            </p14:nvContentPartPr>
            <p14:xfrm>
              <a:off x="624395" y="4237772"/>
              <a:ext cx="3920400" cy="1004760"/>
            </p14:xfrm>
          </p:contentPart>
        </mc:Choice>
        <mc:Fallback xmlns="">
          <p:pic>
            <p:nvPicPr>
              <p:cNvPr id="175" name="Ink 174">
                <a:extLst>
                  <a:ext uri="{FF2B5EF4-FFF2-40B4-BE49-F238E27FC236}">
                    <a16:creationId xmlns:a16="http://schemas.microsoft.com/office/drawing/2014/main" id="{1C41BB22-9F62-59A7-56AB-3DDDC419359B}"/>
                  </a:ext>
                </a:extLst>
              </p:cNvPr>
              <p:cNvPicPr/>
              <p:nvPr/>
            </p:nvPicPr>
            <p:blipFill>
              <a:blip r:embed="rId8"/>
              <a:stretch>
                <a:fillRect/>
              </a:stretch>
            </p:blipFill>
            <p:spPr>
              <a:xfrm>
                <a:off x="618275" y="4231652"/>
                <a:ext cx="3932640" cy="1017000"/>
              </a:xfrm>
              <a:prstGeom prst="rect">
                <a:avLst/>
              </a:prstGeom>
            </p:spPr>
          </p:pic>
        </mc:Fallback>
      </mc:AlternateContent>
      <p:sp>
        <p:nvSpPr>
          <p:cNvPr id="176" name="TextBox 175">
            <a:extLst>
              <a:ext uri="{FF2B5EF4-FFF2-40B4-BE49-F238E27FC236}">
                <a16:creationId xmlns:a16="http://schemas.microsoft.com/office/drawing/2014/main" id="{320C022E-3ACA-C937-045A-3A2948541BAA}"/>
              </a:ext>
            </a:extLst>
          </p:cNvPr>
          <p:cNvSpPr txBox="1"/>
          <p:nvPr/>
        </p:nvSpPr>
        <p:spPr>
          <a:xfrm>
            <a:off x="4705013" y="3410213"/>
            <a:ext cx="304892" cy="369332"/>
          </a:xfrm>
          <a:prstGeom prst="rect">
            <a:avLst/>
          </a:prstGeom>
          <a:noFill/>
        </p:spPr>
        <p:txBody>
          <a:bodyPr wrap="none" rtlCol="0">
            <a:spAutoFit/>
          </a:bodyPr>
          <a:lstStyle/>
          <a:p>
            <a:r>
              <a:rPr lang="en-US"/>
              <a:t>X</a:t>
            </a:r>
          </a:p>
        </p:txBody>
      </p:sp>
      <p:sp>
        <p:nvSpPr>
          <p:cNvPr id="177" name="TextBox 176">
            <a:extLst>
              <a:ext uri="{FF2B5EF4-FFF2-40B4-BE49-F238E27FC236}">
                <a16:creationId xmlns:a16="http://schemas.microsoft.com/office/drawing/2014/main" id="{64A6ED20-112B-CBA2-B07D-A308B1EB0CD0}"/>
              </a:ext>
            </a:extLst>
          </p:cNvPr>
          <p:cNvSpPr txBox="1"/>
          <p:nvPr/>
        </p:nvSpPr>
        <p:spPr>
          <a:xfrm>
            <a:off x="4713029" y="4205313"/>
            <a:ext cx="296876" cy="369332"/>
          </a:xfrm>
          <a:prstGeom prst="rect">
            <a:avLst/>
          </a:prstGeom>
          <a:noFill/>
        </p:spPr>
        <p:txBody>
          <a:bodyPr wrap="none" rtlCol="0">
            <a:spAutoFit/>
          </a:bodyPr>
          <a:lstStyle/>
          <a:p>
            <a:r>
              <a:rPr lang="en-US"/>
              <a:t>Y</a:t>
            </a:r>
          </a:p>
        </p:txBody>
      </p:sp>
      <mc:AlternateContent xmlns:mc="http://schemas.openxmlformats.org/markup-compatibility/2006" xmlns:p14="http://schemas.microsoft.com/office/powerpoint/2010/main">
        <mc:Choice Requires="p14">
          <p:contentPart p14:bwMode="auto" r:id="rId9">
            <p14:nvContentPartPr>
              <p14:cNvPr id="178" name="Ink 177">
                <a:extLst>
                  <a:ext uri="{FF2B5EF4-FFF2-40B4-BE49-F238E27FC236}">
                    <a16:creationId xmlns:a16="http://schemas.microsoft.com/office/drawing/2014/main" id="{056D1C45-123B-40E5-4BC1-D8640141978A}"/>
                  </a:ext>
                </a:extLst>
              </p14:cNvPr>
              <p14:cNvContentPartPr/>
              <p14:nvPr/>
            </p14:nvContentPartPr>
            <p14:xfrm>
              <a:off x="4378835" y="3637292"/>
              <a:ext cx="346680" cy="210960"/>
            </p14:xfrm>
          </p:contentPart>
        </mc:Choice>
        <mc:Fallback xmlns="">
          <p:pic>
            <p:nvPicPr>
              <p:cNvPr id="178" name="Ink 177">
                <a:extLst>
                  <a:ext uri="{FF2B5EF4-FFF2-40B4-BE49-F238E27FC236}">
                    <a16:creationId xmlns:a16="http://schemas.microsoft.com/office/drawing/2014/main" id="{056D1C45-123B-40E5-4BC1-D8640141978A}"/>
                  </a:ext>
                </a:extLst>
              </p:cNvPr>
              <p:cNvPicPr/>
              <p:nvPr/>
            </p:nvPicPr>
            <p:blipFill>
              <a:blip r:embed="rId10"/>
              <a:stretch>
                <a:fillRect/>
              </a:stretch>
            </p:blipFill>
            <p:spPr>
              <a:xfrm>
                <a:off x="4372715" y="3631172"/>
                <a:ext cx="358920" cy="2232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79" name="Ink 178">
                <a:extLst>
                  <a:ext uri="{FF2B5EF4-FFF2-40B4-BE49-F238E27FC236}">
                    <a16:creationId xmlns:a16="http://schemas.microsoft.com/office/drawing/2014/main" id="{9B1C052D-FCBF-BE26-C008-7ED77DDE0E47}"/>
                  </a:ext>
                </a:extLst>
              </p14:cNvPr>
              <p14:cNvContentPartPr/>
              <p14:nvPr/>
            </p14:nvContentPartPr>
            <p14:xfrm>
              <a:off x="4467035" y="4415612"/>
              <a:ext cx="278640" cy="191520"/>
            </p14:xfrm>
          </p:contentPart>
        </mc:Choice>
        <mc:Fallback xmlns="">
          <p:pic>
            <p:nvPicPr>
              <p:cNvPr id="179" name="Ink 178">
                <a:extLst>
                  <a:ext uri="{FF2B5EF4-FFF2-40B4-BE49-F238E27FC236}">
                    <a16:creationId xmlns:a16="http://schemas.microsoft.com/office/drawing/2014/main" id="{9B1C052D-FCBF-BE26-C008-7ED77DDE0E47}"/>
                  </a:ext>
                </a:extLst>
              </p:cNvPr>
              <p:cNvPicPr/>
              <p:nvPr/>
            </p:nvPicPr>
            <p:blipFill>
              <a:blip r:embed="rId12"/>
              <a:stretch>
                <a:fillRect/>
              </a:stretch>
            </p:blipFill>
            <p:spPr>
              <a:xfrm>
                <a:off x="4460915" y="4409492"/>
                <a:ext cx="290880" cy="203760"/>
              </a:xfrm>
              <a:prstGeom prst="rect">
                <a:avLst/>
              </a:prstGeom>
            </p:spPr>
          </p:pic>
        </mc:Fallback>
      </mc:AlternateContent>
      <p:sp>
        <p:nvSpPr>
          <p:cNvPr id="5" name="TextBox 4">
            <a:extLst>
              <a:ext uri="{FF2B5EF4-FFF2-40B4-BE49-F238E27FC236}">
                <a16:creationId xmlns:a16="http://schemas.microsoft.com/office/drawing/2014/main" id="{E502A4F3-EB60-C0F9-E421-08110BFBAD53}"/>
              </a:ext>
            </a:extLst>
          </p:cNvPr>
          <p:cNvSpPr txBox="1"/>
          <p:nvPr/>
        </p:nvSpPr>
        <p:spPr>
          <a:xfrm>
            <a:off x="343783" y="1156897"/>
            <a:ext cx="10442204" cy="1169551"/>
          </a:xfrm>
          <a:prstGeom prst="rect">
            <a:avLst/>
          </a:prstGeom>
          <a:noFill/>
        </p:spPr>
        <p:txBody>
          <a:bodyPr wrap="square" rtlCol="0">
            <a:spAutoFit/>
          </a:bodyPr>
          <a:lstStyle/>
          <a:p>
            <a:r>
              <a:rPr lang="en-US" sz="1400"/>
              <a:t>Here’s a little more apropos the meshgrid stuff, etc.  The array consistes of two main separate lists X, Y: X lists every point’s X coordinate, and Y lists every point’s Y coordinate.  The order in which you read the points delineated - sort of - on the grid.  You go: bottom </a:t>
            </a:r>
            <a:r>
              <a:rPr lang="en-US" sz="1400">
                <a:sym typeface="Wingdings" panose="05000000000000000000" pitchFamily="2" charset="2"/>
              </a:rPr>
              <a:t> top, left  right.</a:t>
            </a:r>
          </a:p>
          <a:p>
            <a:endParaRPr lang="en-US" sz="1400"/>
          </a:p>
          <a:p>
            <a:r>
              <a:rPr lang="en-US" sz="1400"/>
              <a:t>X = [[blue x’s], [red x’s], [green x’s], [purple x’s], etc.]</a:t>
            </a:r>
          </a:p>
          <a:p>
            <a:r>
              <a:rPr lang="en-US" sz="1400"/>
              <a:t>Y = [[blue y’s], [red y’s], [green y’s], [purple y’s], etc.]</a:t>
            </a:r>
          </a:p>
        </p:txBody>
      </p:sp>
    </p:spTree>
    <p:extLst>
      <p:ext uri="{BB962C8B-B14F-4D97-AF65-F5344CB8AC3E}">
        <p14:creationId xmlns:p14="http://schemas.microsoft.com/office/powerpoint/2010/main" val="63777993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F87E04F-4827-45DE-B856-B558BC9ED062}"/>
              </a:ext>
            </a:extLst>
          </p:cNvPr>
          <p:cNvSpPr/>
          <p:nvPr/>
        </p:nvSpPr>
        <p:spPr>
          <a:xfrm>
            <a:off x="263939" y="2668542"/>
            <a:ext cx="11664121" cy="1815882"/>
          </a:xfrm>
          <a:prstGeom prst="rect">
            <a:avLst/>
          </a:prstGeom>
        </p:spPr>
        <p:txBody>
          <a:bodyPr wrap="square">
            <a:spAutoFit/>
          </a:bodyPr>
          <a:lstStyle/>
          <a:p>
            <a:r>
              <a:rPr lang="en-US" sz="1400" b="1"/>
              <a:t>import scipy.integrate</a:t>
            </a:r>
          </a:p>
          <a:p>
            <a:r>
              <a:rPr lang="en-US" sz="1400"/>
              <a:t>Looks like integrate is a file within scipy.</a:t>
            </a:r>
          </a:p>
          <a:p>
            <a:endParaRPr lang="en-US" sz="1400"/>
          </a:p>
          <a:p>
            <a:r>
              <a:rPr lang="en-US" sz="1400"/>
              <a:t>scipy.integrate.quad(f, start, stop, arg, points = (…)	)	integrates f between start and stop – maybe returns error estimate as well?  I think arg is a </a:t>
            </a:r>
          </a:p>
          <a:p>
            <a:r>
              <a:rPr lang="en-US" sz="1400"/>
              <a:t>					tuple which specifies remaining arguments in f which are to remain constant.  Turns out arg</a:t>
            </a:r>
          </a:p>
          <a:p>
            <a:r>
              <a:rPr lang="en-US" sz="1400"/>
              <a:t>					can also include functions, so it’s basically whatever else list of arguments necessary</a:t>
            </a:r>
          </a:p>
          <a:p>
            <a:r>
              <a:rPr lang="en-US" sz="1400"/>
              <a:t>					for the function to supply a value. </a:t>
            </a:r>
            <a:r>
              <a:rPr lang="en-US" sz="1400">
                <a:solidFill>
                  <a:srgbClr val="0066FF"/>
                </a:solidFill>
              </a:rPr>
              <a:t>Points</a:t>
            </a:r>
            <a:r>
              <a:rPr lang="en-US" sz="1400"/>
              <a:t> is a list of points where sharp features are present</a:t>
            </a:r>
          </a:p>
          <a:p>
            <a:r>
              <a:rPr lang="en-US" sz="1400"/>
              <a:t>					and special care must be taken.  If have narrow box functions for instance, definitely need this.</a:t>
            </a:r>
          </a:p>
        </p:txBody>
      </p:sp>
      <p:sp>
        <p:nvSpPr>
          <p:cNvPr id="3" name="Rectangle 2">
            <a:extLst>
              <a:ext uri="{FF2B5EF4-FFF2-40B4-BE49-F238E27FC236}">
                <a16:creationId xmlns:a16="http://schemas.microsoft.com/office/drawing/2014/main" id="{C9FF0876-164E-442B-9B99-2C547C2A0238}"/>
              </a:ext>
            </a:extLst>
          </p:cNvPr>
          <p:cNvSpPr/>
          <p:nvPr/>
        </p:nvSpPr>
        <p:spPr>
          <a:xfrm>
            <a:off x="4534845" y="130632"/>
            <a:ext cx="1855957" cy="461665"/>
          </a:xfrm>
          <a:prstGeom prst="rect">
            <a:avLst/>
          </a:prstGeom>
        </p:spPr>
        <p:txBody>
          <a:bodyPr wrap="none">
            <a:spAutoFit/>
          </a:bodyPr>
          <a:lstStyle/>
          <a:p>
            <a:r>
              <a:rPr lang="en-US" sz="2400" b="1" u="sng">
                <a:solidFill>
                  <a:srgbClr val="7030A0"/>
                </a:solidFill>
              </a:rPr>
              <a:t>Library: scipy</a:t>
            </a:r>
          </a:p>
        </p:txBody>
      </p:sp>
      <p:sp>
        <p:nvSpPr>
          <p:cNvPr id="4" name="TextBox 3">
            <a:extLst>
              <a:ext uri="{FF2B5EF4-FFF2-40B4-BE49-F238E27FC236}">
                <a16:creationId xmlns:a16="http://schemas.microsoft.com/office/drawing/2014/main" id="{1F62766F-5DD0-4A16-B412-AB8E10FE3C0F}"/>
              </a:ext>
            </a:extLst>
          </p:cNvPr>
          <p:cNvSpPr txBox="1"/>
          <p:nvPr/>
        </p:nvSpPr>
        <p:spPr>
          <a:xfrm>
            <a:off x="205570" y="1087199"/>
            <a:ext cx="6627849" cy="307777"/>
          </a:xfrm>
          <a:prstGeom prst="rect">
            <a:avLst/>
          </a:prstGeom>
          <a:noFill/>
        </p:spPr>
        <p:txBody>
          <a:bodyPr wrap="square" rtlCol="0">
            <a:spAutoFit/>
          </a:bodyPr>
          <a:lstStyle/>
          <a:p>
            <a:r>
              <a:rPr lang="en-US" sz="1400"/>
              <a:t>And here’s some </a:t>
            </a:r>
            <a:r>
              <a:rPr lang="en-US" sz="1400" err="1"/>
              <a:t>sciency</a:t>
            </a:r>
            <a:r>
              <a:rPr lang="en-US" sz="1400"/>
              <a:t> stuff….it’s pretty much the same.  </a:t>
            </a:r>
          </a:p>
        </p:txBody>
      </p:sp>
      <p:sp>
        <p:nvSpPr>
          <p:cNvPr id="10" name="TextBox 9">
            <a:extLst>
              <a:ext uri="{FF2B5EF4-FFF2-40B4-BE49-F238E27FC236}">
                <a16:creationId xmlns:a16="http://schemas.microsoft.com/office/drawing/2014/main" id="{FAA0BA51-6A57-409B-836D-9BF0B83B84D3}"/>
              </a:ext>
            </a:extLst>
          </p:cNvPr>
          <p:cNvSpPr txBox="1"/>
          <p:nvPr/>
        </p:nvSpPr>
        <p:spPr>
          <a:xfrm>
            <a:off x="263939" y="4550923"/>
            <a:ext cx="11133230" cy="738664"/>
          </a:xfrm>
          <a:prstGeom prst="rect">
            <a:avLst/>
          </a:prstGeom>
          <a:noFill/>
        </p:spPr>
        <p:txBody>
          <a:bodyPr wrap="square">
            <a:spAutoFit/>
          </a:bodyPr>
          <a:lstStyle/>
          <a:p>
            <a:r>
              <a:rPr lang="en-US" sz="1400" b="1"/>
              <a:t>import scipy.interpolate</a:t>
            </a:r>
          </a:p>
          <a:p>
            <a:r>
              <a:rPr lang="en-US" sz="1400"/>
              <a:t>scipy.interpolate.CubicSpline(listX, listY)		returns a function which cubic spline interpolates points between listX and listY</a:t>
            </a:r>
          </a:p>
          <a:p>
            <a:r>
              <a:rPr lang="en-US" sz="1400"/>
              <a:t>scipy.interpolate.nterp1d(listX, listY, kind = “linear”)	returns a function which linearly interpolates points in listX and listY.</a:t>
            </a:r>
          </a:p>
        </p:txBody>
      </p:sp>
      <p:sp>
        <p:nvSpPr>
          <p:cNvPr id="9" name="Rectangle 8">
            <a:extLst>
              <a:ext uri="{FF2B5EF4-FFF2-40B4-BE49-F238E27FC236}">
                <a16:creationId xmlns:a16="http://schemas.microsoft.com/office/drawing/2014/main" id="{95830E7A-0BF8-453D-8AF7-932EB7B1F7B7}"/>
              </a:ext>
            </a:extLst>
          </p:cNvPr>
          <p:cNvSpPr/>
          <p:nvPr/>
        </p:nvSpPr>
        <p:spPr>
          <a:xfrm>
            <a:off x="263939" y="1555603"/>
            <a:ext cx="5308718" cy="523220"/>
          </a:xfrm>
          <a:prstGeom prst="rect">
            <a:avLst/>
          </a:prstGeom>
        </p:spPr>
        <p:txBody>
          <a:bodyPr wrap="square">
            <a:spAutoFit/>
          </a:bodyPr>
          <a:lstStyle/>
          <a:p>
            <a:r>
              <a:rPr lang="en-US" sz="1400" b="1"/>
              <a:t>import scipy</a:t>
            </a:r>
          </a:p>
          <a:p>
            <a:r>
              <a:rPr lang="en-US" sz="1400"/>
              <a:t>scipy.arctanh(x)			inverse tanh</a:t>
            </a:r>
          </a:p>
        </p:txBody>
      </p:sp>
    </p:spTree>
    <p:extLst>
      <p:ext uri="{BB962C8B-B14F-4D97-AF65-F5344CB8AC3E}">
        <p14:creationId xmlns:p14="http://schemas.microsoft.com/office/powerpoint/2010/main" val="70493132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534845" y="130632"/>
            <a:ext cx="1855957" cy="461665"/>
          </a:xfrm>
          <a:prstGeom prst="rect">
            <a:avLst/>
          </a:prstGeom>
        </p:spPr>
        <p:txBody>
          <a:bodyPr wrap="none">
            <a:spAutoFit/>
          </a:bodyPr>
          <a:lstStyle/>
          <a:p>
            <a:r>
              <a:rPr lang="en-US" sz="2400" b="1" u="sng">
                <a:solidFill>
                  <a:srgbClr val="7030A0"/>
                </a:solidFill>
              </a:rPr>
              <a:t>Library: scipy</a:t>
            </a:r>
          </a:p>
        </p:txBody>
      </p:sp>
      <p:sp>
        <p:nvSpPr>
          <p:cNvPr id="6" name="TextBox 5">
            <a:extLst>
              <a:ext uri="{FF2B5EF4-FFF2-40B4-BE49-F238E27FC236}">
                <a16:creationId xmlns:a16="http://schemas.microsoft.com/office/drawing/2014/main" id="{11F31C29-2456-40A3-B6F6-8923BA308177}"/>
              </a:ext>
            </a:extLst>
          </p:cNvPr>
          <p:cNvSpPr txBox="1"/>
          <p:nvPr/>
        </p:nvSpPr>
        <p:spPr>
          <a:xfrm>
            <a:off x="431618" y="972766"/>
            <a:ext cx="4899138" cy="338554"/>
          </a:xfrm>
          <a:prstGeom prst="rect">
            <a:avLst/>
          </a:prstGeom>
          <a:noFill/>
        </p:spPr>
        <p:txBody>
          <a:bodyPr wrap="square" rtlCol="0">
            <a:spAutoFit/>
          </a:bodyPr>
          <a:lstStyle/>
          <a:p>
            <a:r>
              <a:rPr lang="en-US" sz="1600"/>
              <a:t>Apropos the cspline interpolation stuff.</a:t>
            </a:r>
            <a:endParaRPr lang="en-US"/>
          </a:p>
        </p:txBody>
      </p:sp>
      <p:pic>
        <p:nvPicPr>
          <p:cNvPr id="11" name="Picture 10">
            <a:extLst>
              <a:ext uri="{FF2B5EF4-FFF2-40B4-BE49-F238E27FC236}">
                <a16:creationId xmlns:a16="http://schemas.microsoft.com/office/drawing/2014/main" id="{883D66FF-D852-4EE7-B205-9B1DB7825400}"/>
              </a:ext>
            </a:extLst>
          </p:cNvPr>
          <p:cNvPicPr>
            <a:picLocks noChangeAspect="1"/>
          </p:cNvPicPr>
          <p:nvPr/>
        </p:nvPicPr>
        <p:blipFill>
          <a:blip r:embed="rId3"/>
          <a:stretch>
            <a:fillRect/>
          </a:stretch>
        </p:blipFill>
        <p:spPr>
          <a:xfrm>
            <a:off x="491381" y="1504348"/>
            <a:ext cx="4839375" cy="4277322"/>
          </a:xfrm>
          <a:prstGeom prst="rect">
            <a:avLst/>
          </a:prstGeom>
        </p:spPr>
      </p:pic>
      <p:pic>
        <p:nvPicPr>
          <p:cNvPr id="12" name="Picture 11">
            <a:extLst>
              <a:ext uri="{FF2B5EF4-FFF2-40B4-BE49-F238E27FC236}">
                <a16:creationId xmlns:a16="http://schemas.microsoft.com/office/drawing/2014/main" id="{6A2C3FD1-DF74-4946-A537-36592C8E85AC}"/>
              </a:ext>
            </a:extLst>
          </p:cNvPr>
          <p:cNvPicPr>
            <a:picLocks noChangeAspect="1"/>
          </p:cNvPicPr>
          <p:nvPr/>
        </p:nvPicPr>
        <p:blipFill>
          <a:blip r:embed="rId4"/>
          <a:stretch>
            <a:fillRect/>
          </a:stretch>
        </p:blipFill>
        <p:spPr>
          <a:xfrm>
            <a:off x="6390802" y="1833340"/>
            <a:ext cx="4925112" cy="3191320"/>
          </a:xfrm>
          <a:prstGeom prst="rect">
            <a:avLst/>
          </a:prstGeom>
        </p:spPr>
      </p:pic>
    </p:spTree>
    <p:extLst>
      <p:ext uri="{BB962C8B-B14F-4D97-AF65-F5344CB8AC3E}">
        <p14:creationId xmlns:p14="http://schemas.microsoft.com/office/powerpoint/2010/main" val="41452342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534845" y="130632"/>
            <a:ext cx="1855957" cy="461665"/>
          </a:xfrm>
          <a:prstGeom prst="rect">
            <a:avLst/>
          </a:prstGeom>
        </p:spPr>
        <p:txBody>
          <a:bodyPr wrap="none">
            <a:spAutoFit/>
          </a:bodyPr>
          <a:lstStyle/>
          <a:p>
            <a:r>
              <a:rPr lang="en-US" sz="2400" b="1" u="sng">
                <a:solidFill>
                  <a:srgbClr val="7030A0"/>
                </a:solidFill>
              </a:rPr>
              <a:t>Library: scipy</a:t>
            </a:r>
          </a:p>
        </p:txBody>
      </p:sp>
      <p:sp>
        <p:nvSpPr>
          <p:cNvPr id="4" name="TextBox 3">
            <a:extLst>
              <a:ext uri="{FF2B5EF4-FFF2-40B4-BE49-F238E27FC236}">
                <a16:creationId xmlns:a16="http://schemas.microsoft.com/office/drawing/2014/main" id="{1F62766F-5DD0-4A16-B412-AB8E10FE3C0F}"/>
              </a:ext>
            </a:extLst>
          </p:cNvPr>
          <p:cNvSpPr txBox="1"/>
          <p:nvPr/>
        </p:nvSpPr>
        <p:spPr>
          <a:xfrm>
            <a:off x="469511" y="741491"/>
            <a:ext cx="8217290" cy="307777"/>
          </a:xfrm>
          <a:prstGeom prst="rect">
            <a:avLst/>
          </a:prstGeom>
          <a:noFill/>
        </p:spPr>
        <p:txBody>
          <a:bodyPr wrap="square" rtlCol="0">
            <a:spAutoFit/>
          </a:bodyPr>
          <a:lstStyle/>
          <a:p>
            <a:r>
              <a:rPr lang="en-US" sz="1400"/>
              <a:t>Here’s some linear algebra stuff.  Note that a lot of the matrix stuff works on plain numbers too.</a:t>
            </a:r>
          </a:p>
        </p:txBody>
      </p:sp>
      <p:sp>
        <p:nvSpPr>
          <p:cNvPr id="10" name="TextBox 9">
            <a:extLst>
              <a:ext uri="{FF2B5EF4-FFF2-40B4-BE49-F238E27FC236}">
                <a16:creationId xmlns:a16="http://schemas.microsoft.com/office/drawing/2014/main" id="{94188E0C-78A6-4FFE-9536-786E9A34730F}"/>
              </a:ext>
            </a:extLst>
          </p:cNvPr>
          <p:cNvSpPr txBox="1"/>
          <p:nvPr/>
        </p:nvSpPr>
        <p:spPr>
          <a:xfrm>
            <a:off x="469510" y="1691995"/>
            <a:ext cx="11349596" cy="2246769"/>
          </a:xfrm>
          <a:prstGeom prst="rect">
            <a:avLst/>
          </a:prstGeom>
          <a:noFill/>
        </p:spPr>
        <p:txBody>
          <a:bodyPr wrap="square">
            <a:spAutoFit/>
          </a:bodyPr>
          <a:lstStyle/>
          <a:p>
            <a:r>
              <a:rPr lang="en-US" sz="1400"/>
              <a:t>scipy.array([List1, List2, …, ListM], dtype = ?)		returns an M by N matrix.  It seems you will need to set dtype = ‘float32’, or </a:t>
            </a:r>
          </a:p>
          <a:p>
            <a:r>
              <a:rPr lang="en-US" sz="1400"/>
              <a:t>					‘float64’, etc.  Otherwise, if you leave off that argument, it seems to store the #’s in some</a:t>
            </a:r>
          </a:p>
          <a:p>
            <a:r>
              <a:rPr lang="en-US" sz="1400"/>
              <a:t>					inaccurate form, like int or something.</a:t>
            </a:r>
          </a:p>
          <a:p>
            <a:r>
              <a:rPr lang="en-US" sz="1400"/>
              <a:t>scipy.diag(List)				returns a diagonal matrix comprised of List elements </a:t>
            </a:r>
          </a:p>
          <a:p>
            <a:r>
              <a:rPr lang="en-US" sz="1400"/>
              <a:t>scipy.transpose(matrix)				returns transpose of matrix</a:t>
            </a:r>
          </a:p>
          <a:p>
            <a:r>
              <a:rPr lang="en-US" sz="1400"/>
              <a:t>scipy.add(matrix1, matrix 2)			obvious </a:t>
            </a:r>
          </a:p>
          <a:p>
            <a:r>
              <a:rPr lang="en-US" sz="1400"/>
              <a:t>scipy.subtract(matrix, matrix2)			obvious</a:t>
            </a:r>
          </a:p>
          <a:p>
            <a:r>
              <a:rPr lang="en-US" sz="1400"/>
              <a:t>scipy.multiply(matrix, scalar)			obvious</a:t>
            </a:r>
          </a:p>
          <a:p>
            <a:r>
              <a:rPr lang="en-US" sz="1400"/>
              <a:t>scipy.divide(matrix, scalar)			obvious</a:t>
            </a:r>
          </a:p>
          <a:p>
            <a:r>
              <a:rPr lang="en-US" sz="1400"/>
              <a:t>scipy.matmul(matrix1, matrix2)			returns product of matrix1 and matrix 2</a:t>
            </a:r>
          </a:p>
        </p:txBody>
      </p:sp>
      <p:sp>
        <p:nvSpPr>
          <p:cNvPr id="11" name="TextBox 10">
            <a:extLst>
              <a:ext uri="{FF2B5EF4-FFF2-40B4-BE49-F238E27FC236}">
                <a16:creationId xmlns:a16="http://schemas.microsoft.com/office/drawing/2014/main" id="{9048A440-D1AC-46B0-B19D-9BC4CA4CF911}"/>
              </a:ext>
            </a:extLst>
          </p:cNvPr>
          <p:cNvSpPr txBox="1"/>
          <p:nvPr/>
        </p:nvSpPr>
        <p:spPr>
          <a:xfrm>
            <a:off x="469510" y="1446327"/>
            <a:ext cx="2714017" cy="307777"/>
          </a:xfrm>
          <a:prstGeom prst="rect">
            <a:avLst/>
          </a:prstGeom>
          <a:noFill/>
        </p:spPr>
        <p:txBody>
          <a:bodyPr wrap="square" rtlCol="0">
            <a:spAutoFit/>
          </a:bodyPr>
          <a:lstStyle/>
          <a:p>
            <a:r>
              <a:rPr lang="en-US" sz="1400" b="1"/>
              <a:t>import scipy</a:t>
            </a:r>
            <a:endParaRPr lang="en-US" b="1"/>
          </a:p>
        </p:txBody>
      </p:sp>
      <p:sp>
        <p:nvSpPr>
          <p:cNvPr id="12" name="TextBox 11">
            <a:extLst>
              <a:ext uri="{FF2B5EF4-FFF2-40B4-BE49-F238E27FC236}">
                <a16:creationId xmlns:a16="http://schemas.microsoft.com/office/drawing/2014/main" id="{A5300356-68FE-47A7-8A91-04F4BD51DBC1}"/>
              </a:ext>
            </a:extLst>
          </p:cNvPr>
          <p:cNvSpPr txBox="1"/>
          <p:nvPr/>
        </p:nvSpPr>
        <p:spPr>
          <a:xfrm>
            <a:off x="469510" y="4292994"/>
            <a:ext cx="3912935" cy="523220"/>
          </a:xfrm>
          <a:prstGeom prst="rect">
            <a:avLst/>
          </a:prstGeom>
          <a:noFill/>
        </p:spPr>
        <p:txBody>
          <a:bodyPr wrap="square" rtlCol="0">
            <a:spAutoFit/>
          </a:bodyPr>
          <a:lstStyle/>
          <a:p>
            <a:r>
              <a:rPr lang="en-US" sz="1400" b="1"/>
              <a:t>import scipy.linalg</a:t>
            </a:r>
          </a:p>
          <a:p>
            <a:r>
              <a:rPr lang="en-US" sz="1400"/>
              <a:t>looks like linalg is a file within scipy library.</a:t>
            </a:r>
            <a:endParaRPr lang="en-US" sz="1200"/>
          </a:p>
        </p:txBody>
      </p:sp>
      <p:sp>
        <p:nvSpPr>
          <p:cNvPr id="14" name="TextBox 13">
            <a:extLst>
              <a:ext uri="{FF2B5EF4-FFF2-40B4-BE49-F238E27FC236}">
                <a16:creationId xmlns:a16="http://schemas.microsoft.com/office/drawing/2014/main" id="{F3353D34-69B5-487B-B29D-8A49AD6250DC}"/>
              </a:ext>
            </a:extLst>
          </p:cNvPr>
          <p:cNvSpPr txBox="1"/>
          <p:nvPr/>
        </p:nvSpPr>
        <p:spPr>
          <a:xfrm>
            <a:off x="469509" y="4889268"/>
            <a:ext cx="10085001" cy="738664"/>
          </a:xfrm>
          <a:prstGeom prst="rect">
            <a:avLst/>
          </a:prstGeom>
          <a:noFill/>
        </p:spPr>
        <p:txBody>
          <a:bodyPr wrap="square">
            <a:spAutoFit/>
          </a:bodyPr>
          <a:lstStyle/>
          <a:p>
            <a:r>
              <a:rPr lang="en-US" sz="1400"/>
              <a:t>scipy.linalg.norm(matrix)				returns square root of sum of all matrix element squares  </a:t>
            </a:r>
          </a:p>
          <a:p>
            <a:r>
              <a:rPr lang="en-US" sz="1400"/>
              <a:t>scipy.linalg.fractional_matrix_power(matrix, p)		returns matrix raised to power p, which can be any real number</a:t>
            </a:r>
          </a:p>
          <a:p>
            <a:r>
              <a:rPr lang="en-US" sz="1400"/>
              <a:t>scipy.linalg.eig(matrix)				returns a tuple (list of eigenvalues, matrix of eigenvectors)</a:t>
            </a:r>
          </a:p>
        </p:txBody>
      </p:sp>
    </p:spTree>
    <p:extLst>
      <p:ext uri="{BB962C8B-B14F-4D97-AF65-F5344CB8AC3E}">
        <p14:creationId xmlns:p14="http://schemas.microsoft.com/office/powerpoint/2010/main" val="382508463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330563" y="197452"/>
            <a:ext cx="1855957" cy="461665"/>
          </a:xfrm>
          <a:prstGeom prst="rect">
            <a:avLst/>
          </a:prstGeom>
        </p:spPr>
        <p:txBody>
          <a:bodyPr wrap="none">
            <a:spAutoFit/>
          </a:bodyPr>
          <a:lstStyle/>
          <a:p>
            <a:r>
              <a:rPr lang="en-US" sz="2400" b="1" u="sng">
                <a:solidFill>
                  <a:srgbClr val="7030A0"/>
                </a:solidFill>
              </a:rPr>
              <a:t>Library: scipy</a:t>
            </a:r>
          </a:p>
        </p:txBody>
      </p:sp>
      <p:sp>
        <p:nvSpPr>
          <p:cNvPr id="4" name="TextBox 3">
            <a:extLst>
              <a:ext uri="{FF2B5EF4-FFF2-40B4-BE49-F238E27FC236}">
                <a16:creationId xmlns:a16="http://schemas.microsoft.com/office/drawing/2014/main" id="{1F62766F-5DD0-4A16-B412-AB8E10FE3C0F}"/>
              </a:ext>
            </a:extLst>
          </p:cNvPr>
          <p:cNvSpPr txBox="1"/>
          <p:nvPr/>
        </p:nvSpPr>
        <p:spPr>
          <a:xfrm>
            <a:off x="294406" y="937724"/>
            <a:ext cx="3056115" cy="307777"/>
          </a:xfrm>
          <a:prstGeom prst="rect">
            <a:avLst/>
          </a:prstGeom>
          <a:noFill/>
        </p:spPr>
        <p:txBody>
          <a:bodyPr wrap="square" rtlCol="0">
            <a:spAutoFit/>
          </a:bodyPr>
          <a:lstStyle/>
          <a:p>
            <a:r>
              <a:rPr lang="en-US" sz="1400"/>
              <a:t>And some scipy statistics stuff.</a:t>
            </a:r>
          </a:p>
        </p:txBody>
      </p:sp>
      <p:sp>
        <p:nvSpPr>
          <p:cNvPr id="10" name="TextBox 9">
            <a:extLst>
              <a:ext uri="{FF2B5EF4-FFF2-40B4-BE49-F238E27FC236}">
                <a16:creationId xmlns:a16="http://schemas.microsoft.com/office/drawing/2014/main" id="{6DE04F97-D7A2-4F8A-BB1F-F00F7DEA7EFD}"/>
              </a:ext>
            </a:extLst>
          </p:cNvPr>
          <p:cNvSpPr txBox="1"/>
          <p:nvPr/>
        </p:nvSpPr>
        <p:spPr>
          <a:xfrm>
            <a:off x="294405" y="2139927"/>
            <a:ext cx="11671452" cy="2031325"/>
          </a:xfrm>
          <a:prstGeom prst="rect">
            <a:avLst/>
          </a:prstGeom>
          <a:noFill/>
        </p:spPr>
        <p:txBody>
          <a:bodyPr wrap="square">
            <a:spAutoFit/>
          </a:bodyPr>
          <a:lstStyle/>
          <a:p>
            <a:r>
              <a:rPr lang="en-US" sz="1400"/>
              <a:t>scipy.stats.binom.pdf(x,n,p)			returns binomial distribution value at x. p = probability of success.  n is total number of trials for</a:t>
            </a:r>
          </a:p>
          <a:p>
            <a:r>
              <a:rPr lang="en-US" sz="1400"/>
              <a:t>					a given run.  x is the number of successes.  </a:t>
            </a:r>
          </a:p>
          <a:p>
            <a:r>
              <a:rPr lang="en-US" sz="1400"/>
              <a:t>scipy.stats.binom.cdf(x,n,p)			returns cumulative binomial distribution at point x.</a:t>
            </a:r>
          </a:p>
          <a:p>
            <a:r>
              <a:rPr lang="en-US" sz="1400"/>
              <a:t>scipy.stats.binom.rvs(n,p,size=#)			outputs a list of # binomially distributed variables. Each element in the list would be the</a:t>
            </a:r>
          </a:p>
          <a:p>
            <a:r>
              <a:rPr lang="en-US" sz="1400"/>
              <a:t> 					number of successes (n is max). </a:t>
            </a:r>
          </a:p>
          <a:p>
            <a:endParaRPr lang="en-US" sz="1400"/>
          </a:p>
          <a:p>
            <a:r>
              <a:rPr lang="en-US" sz="1400"/>
              <a:t>scipy.stats.poisson.pmf(x,lambda)			probability of x events occurring when average is lambda</a:t>
            </a:r>
          </a:p>
          <a:p>
            <a:r>
              <a:rPr lang="en-US" sz="1400"/>
              <a:t>scipy.stats.poisson.cdf(x,lambda)			probability of x or fewer events occurring when average is lambda</a:t>
            </a:r>
          </a:p>
          <a:p>
            <a:r>
              <a:rPr lang="en-US" sz="1400"/>
              <a:t>scipy.stats.poisson.rvs(lambda,size=#) 		outputs a list of # poisson distributed variables.</a:t>
            </a:r>
          </a:p>
        </p:txBody>
      </p:sp>
      <p:sp>
        <p:nvSpPr>
          <p:cNvPr id="8" name="TextBox 7">
            <a:extLst>
              <a:ext uri="{FF2B5EF4-FFF2-40B4-BE49-F238E27FC236}">
                <a16:creationId xmlns:a16="http://schemas.microsoft.com/office/drawing/2014/main" id="{E99E4866-6960-4177-8528-99766F827D54}"/>
              </a:ext>
            </a:extLst>
          </p:cNvPr>
          <p:cNvSpPr txBox="1"/>
          <p:nvPr/>
        </p:nvSpPr>
        <p:spPr>
          <a:xfrm>
            <a:off x="294405" y="1347673"/>
            <a:ext cx="6735659" cy="523220"/>
          </a:xfrm>
          <a:prstGeom prst="rect">
            <a:avLst/>
          </a:prstGeom>
          <a:noFill/>
        </p:spPr>
        <p:txBody>
          <a:bodyPr wrap="square">
            <a:spAutoFit/>
          </a:bodyPr>
          <a:lstStyle/>
          <a:p>
            <a:r>
              <a:rPr lang="en-US" sz="1400" b="1"/>
              <a:t>import scipy.stats</a:t>
            </a:r>
          </a:p>
          <a:p>
            <a:r>
              <a:rPr lang="en-US" sz="1400"/>
              <a:t>I think stats is a file within scipy.  Here’s some discrete probability distribution things.</a:t>
            </a:r>
          </a:p>
        </p:txBody>
      </p:sp>
    </p:spTree>
    <p:extLst>
      <p:ext uri="{BB962C8B-B14F-4D97-AF65-F5344CB8AC3E}">
        <p14:creationId xmlns:p14="http://schemas.microsoft.com/office/powerpoint/2010/main" val="368031992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330563" y="197452"/>
            <a:ext cx="1855957" cy="461665"/>
          </a:xfrm>
          <a:prstGeom prst="rect">
            <a:avLst/>
          </a:prstGeom>
        </p:spPr>
        <p:txBody>
          <a:bodyPr wrap="none">
            <a:spAutoFit/>
          </a:bodyPr>
          <a:lstStyle/>
          <a:p>
            <a:r>
              <a:rPr lang="en-US" sz="2400" b="1" u="sng">
                <a:solidFill>
                  <a:srgbClr val="7030A0"/>
                </a:solidFill>
              </a:rPr>
              <a:t>Library: scipy</a:t>
            </a:r>
          </a:p>
        </p:txBody>
      </p:sp>
      <p:sp>
        <p:nvSpPr>
          <p:cNvPr id="4" name="TextBox 3">
            <a:extLst>
              <a:ext uri="{FF2B5EF4-FFF2-40B4-BE49-F238E27FC236}">
                <a16:creationId xmlns:a16="http://schemas.microsoft.com/office/drawing/2014/main" id="{1F62766F-5DD0-4A16-B412-AB8E10FE3C0F}"/>
              </a:ext>
            </a:extLst>
          </p:cNvPr>
          <p:cNvSpPr txBox="1"/>
          <p:nvPr/>
        </p:nvSpPr>
        <p:spPr>
          <a:xfrm>
            <a:off x="294406" y="1390016"/>
            <a:ext cx="3056115" cy="307777"/>
          </a:xfrm>
          <a:prstGeom prst="rect">
            <a:avLst/>
          </a:prstGeom>
          <a:noFill/>
        </p:spPr>
        <p:txBody>
          <a:bodyPr wrap="square" rtlCol="0">
            <a:spAutoFit/>
          </a:bodyPr>
          <a:lstStyle/>
          <a:p>
            <a:r>
              <a:rPr lang="en-US" sz="1400"/>
              <a:t>And some scipy statistics stuff.</a:t>
            </a:r>
          </a:p>
        </p:txBody>
      </p:sp>
      <p:sp>
        <p:nvSpPr>
          <p:cNvPr id="10" name="TextBox 9">
            <a:extLst>
              <a:ext uri="{FF2B5EF4-FFF2-40B4-BE49-F238E27FC236}">
                <a16:creationId xmlns:a16="http://schemas.microsoft.com/office/drawing/2014/main" id="{6DE04F97-D7A2-4F8A-BB1F-F00F7DEA7EFD}"/>
              </a:ext>
            </a:extLst>
          </p:cNvPr>
          <p:cNvSpPr txBox="1"/>
          <p:nvPr/>
        </p:nvSpPr>
        <p:spPr>
          <a:xfrm>
            <a:off x="294406" y="2526548"/>
            <a:ext cx="11671452" cy="3539430"/>
          </a:xfrm>
          <a:prstGeom prst="rect">
            <a:avLst/>
          </a:prstGeom>
          <a:noFill/>
        </p:spPr>
        <p:txBody>
          <a:bodyPr wrap="square">
            <a:spAutoFit/>
          </a:bodyPr>
          <a:lstStyle/>
          <a:p>
            <a:r>
              <a:rPr lang="en-US" sz="1400"/>
              <a:t>scipy.stats.uniform.pdf(x,a,b)			returns uniform distribution (defined between a, a+b) value at point x.   </a:t>
            </a:r>
          </a:p>
          <a:p>
            <a:r>
              <a:rPr lang="en-US" sz="1400"/>
              <a:t>scipy.stats.uniform.cdf(x,a,b)			returns cumulative uniform distribution at point x.</a:t>
            </a:r>
          </a:p>
          <a:p>
            <a:r>
              <a:rPr lang="en-US" sz="1400"/>
              <a:t>scipy.stats.uniform.rvs(a,b,size=#)			outputs a list of # random uniformly distributed variables (default = 1).</a:t>
            </a:r>
          </a:p>
          <a:p>
            <a:endParaRPr lang="en-US" sz="1400"/>
          </a:p>
          <a:p>
            <a:endParaRPr lang="en-US" sz="1400"/>
          </a:p>
          <a:p>
            <a:endParaRPr lang="en-US" sz="1400"/>
          </a:p>
          <a:p>
            <a:r>
              <a:rPr lang="en-US" sz="1400"/>
              <a:t>scipy.stats.norm.pdf(x,mean,std)			returns normal distribution, with given mean and std, evaluated at x.  x can be a list too. </a:t>
            </a:r>
          </a:p>
          <a:p>
            <a:r>
              <a:rPr lang="en-US" sz="1400"/>
              <a:t>scipy.stats.norm.cdf(x,mean,std)			returns cumulative normal distribution, with given mean (default = 0) and std (default = 1),</a:t>
            </a:r>
          </a:p>
          <a:p>
            <a:r>
              <a:rPr lang="en-US" sz="1400"/>
              <a:t>					evaluated at x. </a:t>
            </a:r>
          </a:p>
          <a:p>
            <a:r>
              <a:rPr lang="en-US" sz="1400"/>
              <a:t>scipy.stats.norm.ppf(p)				the inverse of the preceding function – returns the z value for which the probability</a:t>
            </a:r>
          </a:p>
          <a:p>
            <a:r>
              <a:rPr lang="en-US" sz="1400"/>
              <a:t>					that a standard normal distributed random variable would be less than z is p. </a:t>
            </a:r>
          </a:p>
          <a:p>
            <a:r>
              <a:rPr lang="en-US" sz="1400"/>
              <a:t>scipy.stats.norm.rvs(mean,std,size=#)			same as uniform, but with normal distribution</a:t>
            </a:r>
          </a:p>
          <a:p>
            <a:endParaRPr lang="en-US" sz="1400"/>
          </a:p>
          <a:p>
            <a:endParaRPr lang="en-US" sz="1400"/>
          </a:p>
          <a:p>
            <a:endParaRPr lang="en-US" sz="1400"/>
          </a:p>
          <a:p>
            <a:r>
              <a:rPr lang="en-US" sz="1400"/>
              <a:t>scipy.stats.expon.rvs(rate, size=#)			outputs random variables of exponential distribution.  Note that rate = 1/mean.</a:t>
            </a:r>
          </a:p>
        </p:txBody>
      </p:sp>
      <p:sp>
        <p:nvSpPr>
          <p:cNvPr id="8" name="TextBox 7">
            <a:extLst>
              <a:ext uri="{FF2B5EF4-FFF2-40B4-BE49-F238E27FC236}">
                <a16:creationId xmlns:a16="http://schemas.microsoft.com/office/drawing/2014/main" id="{E99E4866-6960-4177-8528-99766F827D54}"/>
              </a:ext>
            </a:extLst>
          </p:cNvPr>
          <p:cNvSpPr txBox="1"/>
          <p:nvPr/>
        </p:nvSpPr>
        <p:spPr>
          <a:xfrm>
            <a:off x="294406" y="1799965"/>
            <a:ext cx="6804484" cy="523220"/>
          </a:xfrm>
          <a:prstGeom prst="rect">
            <a:avLst/>
          </a:prstGeom>
          <a:noFill/>
        </p:spPr>
        <p:txBody>
          <a:bodyPr wrap="square">
            <a:spAutoFit/>
          </a:bodyPr>
          <a:lstStyle/>
          <a:p>
            <a:r>
              <a:rPr lang="en-US" sz="1400" b="1"/>
              <a:t>import scipy.stats</a:t>
            </a:r>
          </a:p>
          <a:p>
            <a:r>
              <a:rPr lang="en-US" sz="1400"/>
              <a:t>I think stats is a file within scipy.  Here’s some continuous probability distribution things.</a:t>
            </a:r>
          </a:p>
        </p:txBody>
      </p:sp>
      <p:sp>
        <p:nvSpPr>
          <p:cNvPr id="2" name="TextBox 1">
            <a:extLst>
              <a:ext uri="{FF2B5EF4-FFF2-40B4-BE49-F238E27FC236}">
                <a16:creationId xmlns:a16="http://schemas.microsoft.com/office/drawing/2014/main" id="{E9BF5724-9A53-412E-AB1B-CBC9F2C21120}"/>
              </a:ext>
            </a:extLst>
          </p:cNvPr>
          <p:cNvSpPr txBox="1"/>
          <p:nvPr/>
        </p:nvSpPr>
        <p:spPr>
          <a:xfrm>
            <a:off x="7761998" y="227756"/>
            <a:ext cx="4008615" cy="1077218"/>
          </a:xfrm>
          <a:prstGeom prst="rect">
            <a:avLst/>
          </a:prstGeom>
          <a:noFill/>
          <a:ln w="19050">
            <a:solidFill>
              <a:schemeClr val="accent1"/>
            </a:solidFill>
          </a:ln>
        </p:spPr>
        <p:txBody>
          <a:bodyPr wrap="square" rtlCol="0">
            <a:spAutoFit/>
          </a:bodyPr>
          <a:lstStyle/>
          <a:p>
            <a:r>
              <a:rPr lang="en-US" sz="1600"/>
              <a:t>FWIW, Z</a:t>
            </a:r>
            <a:r>
              <a:rPr lang="en-US" sz="1600" baseline="-25000">
                <a:latin typeface="Calibri" panose="020F0502020204030204" pitchFamily="34" charset="0"/>
                <a:cs typeface="Calibri" panose="020F0502020204030204" pitchFamily="34" charset="0"/>
              </a:rPr>
              <a:t>α</a:t>
            </a:r>
            <a:r>
              <a:rPr lang="en-US" sz="1600" baseline="-25000"/>
              <a:t>/2</a:t>
            </a:r>
            <a:r>
              <a:rPr lang="en-US" sz="1600"/>
              <a:t>,</a:t>
            </a:r>
            <a:r>
              <a:rPr lang="en-US" sz="1600" baseline="-25000"/>
              <a:t> </a:t>
            </a:r>
            <a:r>
              <a:rPr lang="en-US" sz="1600"/>
              <a:t>would be given by, for instance </a:t>
            </a:r>
          </a:p>
          <a:p>
            <a:endParaRPr lang="en-US" sz="1600"/>
          </a:p>
          <a:p>
            <a:r>
              <a:rPr lang="en-US" sz="1600"/>
              <a:t>scipy.stats.norm.ppf(1-</a:t>
            </a:r>
            <a:r>
              <a:rPr lang="el-GR" sz="1600">
                <a:latin typeface="Calibri" panose="020F0502020204030204" pitchFamily="34" charset="0"/>
                <a:cs typeface="Calibri" panose="020F0502020204030204" pitchFamily="34" charset="0"/>
              </a:rPr>
              <a:t>α</a:t>
            </a:r>
            <a:r>
              <a:rPr lang="en-US" sz="1600">
                <a:latin typeface="Calibri" panose="020F0502020204030204" pitchFamily="34" charset="0"/>
                <a:cs typeface="Calibri" panose="020F0502020204030204" pitchFamily="34" charset="0"/>
              </a:rPr>
              <a:t>/2),</a:t>
            </a:r>
          </a:p>
          <a:p>
            <a:r>
              <a:rPr lang="en-US" sz="1600">
                <a:latin typeface="Calibri" panose="020F0502020204030204" pitchFamily="34" charset="0"/>
                <a:cs typeface="Calibri" panose="020F0502020204030204" pitchFamily="34" charset="0"/>
              </a:rPr>
              <a:t>scipy.stats.norm.ppf(1/2+confidence level/2)</a:t>
            </a:r>
          </a:p>
        </p:txBody>
      </p:sp>
    </p:spTree>
    <p:extLst>
      <p:ext uri="{BB962C8B-B14F-4D97-AF65-F5344CB8AC3E}">
        <p14:creationId xmlns:p14="http://schemas.microsoft.com/office/powerpoint/2010/main" val="157408619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330563" y="197452"/>
            <a:ext cx="1855957" cy="461665"/>
          </a:xfrm>
          <a:prstGeom prst="rect">
            <a:avLst/>
          </a:prstGeom>
        </p:spPr>
        <p:txBody>
          <a:bodyPr wrap="none">
            <a:spAutoFit/>
          </a:bodyPr>
          <a:lstStyle/>
          <a:p>
            <a:r>
              <a:rPr lang="en-US" sz="2400" b="1" u="sng">
                <a:solidFill>
                  <a:srgbClr val="7030A0"/>
                </a:solidFill>
              </a:rPr>
              <a:t>Library: scipy</a:t>
            </a:r>
          </a:p>
        </p:txBody>
      </p:sp>
      <p:sp>
        <p:nvSpPr>
          <p:cNvPr id="4" name="TextBox 3">
            <a:extLst>
              <a:ext uri="{FF2B5EF4-FFF2-40B4-BE49-F238E27FC236}">
                <a16:creationId xmlns:a16="http://schemas.microsoft.com/office/drawing/2014/main" id="{1F62766F-5DD0-4A16-B412-AB8E10FE3C0F}"/>
              </a:ext>
            </a:extLst>
          </p:cNvPr>
          <p:cNvSpPr txBox="1"/>
          <p:nvPr/>
        </p:nvSpPr>
        <p:spPr>
          <a:xfrm>
            <a:off x="294406" y="1262196"/>
            <a:ext cx="3056115" cy="307777"/>
          </a:xfrm>
          <a:prstGeom prst="rect">
            <a:avLst/>
          </a:prstGeom>
          <a:noFill/>
        </p:spPr>
        <p:txBody>
          <a:bodyPr wrap="square" rtlCol="0">
            <a:spAutoFit/>
          </a:bodyPr>
          <a:lstStyle/>
          <a:p>
            <a:r>
              <a:rPr lang="en-US" sz="1400"/>
              <a:t>And some scipy statistics stuff.</a:t>
            </a:r>
          </a:p>
        </p:txBody>
      </p:sp>
      <p:sp>
        <p:nvSpPr>
          <p:cNvPr id="10" name="TextBox 9">
            <a:extLst>
              <a:ext uri="{FF2B5EF4-FFF2-40B4-BE49-F238E27FC236}">
                <a16:creationId xmlns:a16="http://schemas.microsoft.com/office/drawing/2014/main" id="{6DE04F97-D7A2-4F8A-BB1F-F00F7DEA7EFD}"/>
              </a:ext>
            </a:extLst>
          </p:cNvPr>
          <p:cNvSpPr txBox="1"/>
          <p:nvPr/>
        </p:nvSpPr>
        <p:spPr>
          <a:xfrm>
            <a:off x="294406" y="2398728"/>
            <a:ext cx="11671452" cy="2677656"/>
          </a:xfrm>
          <a:prstGeom prst="rect">
            <a:avLst/>
          </a:prstGeom>
          <a:noFill/>
        </p:spPr>
        <p:txBody>
          <a:bodyPr wrap="square">
            <a:spAutoFit/>
          </a:bodyPr>
          <a:lstStyle/>
          <a:p>
            <a:r>
              <a:rPr lang="en-US" sz="1400"/>
              <a:t>scipy.stats.t.pdf(x,v)				returns Student’s T distribution pdf.  </a:t>
            </a:r>
          </a:p>
          <a:p>
            <a:r>
              <a:rPr lang="en-US" sz="1400"/>
              <a:t>scipy.stats.t.cdf(z,</a:t>
            </a:r>
            <a:r>
              <a:rPr lang="el-GR" sz="1400">
                <a:latin typeface="Calibri" panose="020F0502020204030204" pitchFamily="34" charset="0"/>
                <a:cs typeface="Calibri" panose="020F0502020204030204" pitchFamily="34" charset="0"/>
              </a:rPr>
              <a:t>ν</a:t>
            </a:r>
            <a:r>
              <a:rPr lang="en-US" sz="1400"/>
              <a:t>)				returns probability that Student’s T (with </a:t>
            </a:r>
            <a:r>
              <a:rPr lang="el-GR" sz="1400">
                <a:latin typeface="Calibri" panose="020F0502020204030204" pitchFamily="34" charset="0"/>
                <a:cs typeface="Calibri" panose="020F0502020204030204" pitchFamily="34" charset="0"/>
              </a:rPr>
              <a:t>ν</a:t>
            </a:r>
            <a:r>
              <a:rPr lang="en-US" sz="1400">
                <a:latin typeface="Calibri" panose="020F0502020204030204" pitchFamily="34" charset="0"/>
                <a:cs typeface="Calibri" panose="020F0502020204030204" pitchFamily="34" charset="0"/>
              </a:rPr>
              <a:t> d.o.f.) </a:t>
            </a:r>
            <a:r>
              <a:rPr lang="en-US" sz="1400"/>
              <a:t>distributed random variable is less than z.</a:t>
            </a:r>
          </a:p>
          <a:p>
            <a:r>
              <a:rPr lang="en-US" sz="1400"/>
              <a:t>scipy.stats.t.ppf(p,</a:t>
            </a:r>
            <a:r>
              <a:rPr lang="el-GR" sz="1400">
                <a:latin typeface="Calibri" panose="020F0502020204030204" pitchFamily="34" charset="0"/>
                <a:cs typeface="Calibri" panose="020F0502020204030204" pitchFamily="34" charset="0"/>
              </a:rPr>
              <a:t>ν</a:t>
            </a:r>
            <a:r>
              <a:rPr lang="en-US" sz="1400"/>
              <a:t>)				the inverse of the preceding function – returns the z value for which the probability</a:t>
            </a:r>
          </a:p>
          <a:p>
            <a:r>
              <a:rPr lang="en-US" sz="1400"/>
              <a:t>					that a Student’s T (with </a:t>
            </a:r>
            <a:r>
              <a:rPr lang="el-GR" sz="1400">
                <a:latin typeface="Calibri" panose="020F0502020204030204" pitchFamily="34" charset="0"/>
                <a:cs typeface="Calibri" panose="020F0502020204030204" pitchFamily="34" charset="0"/>
              </a:rPr>
              <a:t>ν</a:t>
            </a:r>
            <a:r>
              <a:rPr lang="en-US" sz="1400">
                <a:latin typeface="Calibri" panose="020F0502020204030204" pitchFamily="34" charset="0"/>
                <a:cs typeface="Calibri" panose="020F0502020204030204" pitchFamily="34" charset="0"/>
              </a:rPr>
              <a:t> d.o.f.) distributed </a:t>
            </a:r>
            <a:r>
              <a:rPr lang="en-US" sz="1400"/>
              <a:t>random variable would be less than z is p. </a:t>
            </a:r>
          </a:p>
          <a:p>
            <a:endParaRPr lang="en-US" sz="1400"/>
          </a:p>
          <a:p>
            <a:r>
              <a:rPr lang="en-US" sz="1400"/>
              <a:t>scipy.stats.f.pdf(x,d1,d2)				returns F distribution pdf.  </a:t>
            </a:r>
          </a:p>
          <a:p>
            <a:r>
              <a:rPr lang="en-US" sz="1400"/>
              <a:t>scipy.stats.f.cdf(x,</a:t>
            </a:r>
            <a:r>
              <a:rPr lang="en-US" sz="1400">
                <a:latin typeface="Calibri" panose="020F0502020204030204" pitchFamily="34" charset="0"/>
                <a:cs typeface="Calibri" panose="020F0502020204030204" pitchFamily="34" charset="0"/>
              </a:rPr>
              <a:t>d1,d2</a:t>
            </a:r>
            <a:r>
              <a:rPr lang="en-US" sz="1400"/>
              <a:t>)				returns probability that F (with </a:t>
            </a:r>
            <a:r>
              <a:rPr lang="en-US" sz="1400">
                <a:latin typeface="Calibri" panose="020F0502020204030204" pitchFamily="34" charset="0"/>
                <a:cs typeface="Calibri" panose="020F0502020204030204" pitchFamily="34" charset="0"/>
              </a:rPr>
              <a:t>d1, d2 d.o.f.) </a:t>
            </a:r>
            <a:r>
              <a:rPr lang="en-US" sz="1400"/>
              <a:t>distributed random variable is less than x.</a:t>
            </a:r>
          </a:p>
          <a:p>
            <a:r>
              <a:rPr lang="en-US" sz="1400"/>
              <a:t>scipy.stats.f.ppf(p,d1,d2)				the inverse of the preceding function – returns the x value for which the probability</a:t>
            </a:r>
          </a:p>
          <a:p>
            <a:r>
              <a:rPr lang="en-US" sz="1400"/>
              <a:t>					that an F (with </a:t>
            </a:r>
            <a:r>
              <a:rPr lang="en-US" sz="1400">
                <a:latin typeface="Calibri" panose="020F0502020204030204" pitchFamily="34" charset="0"/>
                <a:cs typeface="Calibri" panose="020F0502020204030204" pitchFamily="34" charset="0"/>
              </a:rPr>
              <a:t>d1, d2 d.o.f.) distributed </a:t>
            </a:r>
            <a:r>
              <a:rPr lang="en-US" sz="1400"/>
              <a:t>random variable would be less than x is p. </a:t>
            </a:r>
          </a:p>
          <a:p>
            <a:endParaRPr lang="en-US" sz="1400"/>
          </a:p>
          <a:p>
            <a:r>
              <a:rPr lang="en-US" sz="1400"/>
              <a:t>scipy.stats.chi2.pdf(x,v)				returns a chi2 distribution with v d.o.f.</a:t>
            </a:r>
          </a:p>
          <a:p>
            <a:r>
              <a:rPr lang="en-US" sz="1400"/>
              <a:t>scipy.stats.chi2.cdf(x,v)				returns a cumulative distribution function of chi2 with v d.o.f.</a:t>
            </a:r>
          </a:p>
        </p:txBody>
      </p:sp>
      <p:sp>
        <p:nvSpPr>
          <p:cNvPr id="8" name="TextBox 7">
            <a:extLst>
              <a:ext uri="{FF2B5EF4-FFF2-40B4-BE49-F238E27FC236}">
                <a16:creationId xmlns:a16="http://schemas.microsoft.com/office/drawing/2014/main" id="{E99E4866-6960-4177-8528-99766F827D54}"/>
              </a:ext>
            </a:extLst>
          </p:cNvPr>
          <p:cNvSpPr txBox="1"/>
          <p:nvPr/>
        </p:nvSpPr>
        <p:spPr>
          <a:xfrm>
            <a:off x="294406" y="1672145"/>
            <a:ext cx="6804484" cy="523220"/>
          </a:xfrm>
          <a:prstGeom prst="rect">
            <a:avLst/>
          </a:prstGeom>
          <a:noFill/>
        </p:spPr>
        <p:txBody>
          <a:bodyPr wrap="square">
            <a:spAutoFit/>
          </a:bodyPr>
          <a:lstStyle/>
          <a:p>
            <a:r>
              <a:rPr lang="en-US" sz="1400" b="1"/>
              <a:t>import scipy.stats</a:t>
            </a:r>
          </a:p>
          <a:p>
            <a:r>
              <a:rPr lang="en-US" sz="1400"/>
              <a:t>I think stats is a file within scipy.  Here’s some continuous probability distribution things.</a:t>
            </a:r>
          </a:p>
        </p:txBody>
      </p:sp>
      <p:sp>
        <p:nvSpPr>
          <p:cNvPr id="2" name="TextBox 1">
            <a:extLst>
              <a:ext uri="{FF2B5EF4-FFF2-40B4-BE49-F238E27FC236}">
                <a16:creationId xmlns:a16="http://schemas.microsoft.com/office/drawing/2014/main" id="{E9BF5724-9A53-412E-AB1B-CBC9F2C21120}"/>
              </a:ext>
            </a:extLst>
          </p:cNvPr>
          <p:cNvSpPr txBox="1"/>
          <p:nvPr/>
        </p:nvSpPr>
        <p:spPr>
          <a:xfrm>
            <a:off x="7761998" y="227756"/>
            <a:ext cx="4008615" cy="1077218"/>
          </a:xfrm>
          <a:prstGeom prst="rect">
            <a:avLst/>
          </a:prstGeom>
          <a:noFill/>
          <a:ln w="19050">
            <a:solidFill>
              <a:schemeClr val="accent1"/>
            </a:solidFill>
          </a:ln>
        </p:spPr>
        <p:txBody>
          <a:bodyPr wrap="square" rtlCol="0">
            <a:spAutoFit/>
          </a:bodyPr>
          <a:lstStyle/>
          <a:p>
            <a:r>
              <a:rPr lang="en-US" sz="1600"/>
              <a:t>FWIW, Z</a:t>
            </a:r>
            <a:r>
              <a:rPr lang="en-US" sz="1600" baseline="-25000">
                <a:latin typeface="Calibri" panose="020F0502020204030204" pitchFamily="34" charset="0"/>
                <a:cs typeface="Calibri" panose="020F0502020204030204" pitchFamily="34" charset="0"/>
              </a:rPr>
              <a:t>α</a:t>
            </a:r>
            <a:r>
              <a:rPr lang="en-US" sz="1600" baseline="-25000"/>
              <a:t>/2</a:t>
            </a:r>
            <a:r>
              <a:rPr lang="en-US" sz="1600"/>
              <a:t>,</a:t>
            </a:r>
            <a:r>
              <a:rPr lang="en-US" sz="1600" baseline="-25000"/>
              <a:t> </a:t>
            </a:r>
            <a:r>
              <a:rPr lang="en-US" sz="1600"/>
              <a:t>would be given by, for instance </a:t>
            </a:r>
          </a:p>
          <a:p>
            <a:endParaRPr lang="en-US" sz="1600"/>
          </a:p>
          <a:p>
            <a:r>
              <a:rPr lang="en-US" sz="1600"/>
              <a:t>scipy.stats.norm.ppf(1-</a:t>
            </a:r>
            <a:r>
              <a:rPr lang="el-GR" sz="1600">
                <a:latin typeface="Calibri" panose="020F0502020204030204" pitchFamily="34" charset="0"/>
                <a:cs typeface="Calibri" panose="020F0502020204030204" pitchFamily="34" charset="0"/>
              </a:rPr>
              <a:t>α</a:t>
            </a:r>
            <a:r>
              <a:rPr lang="en-US" sz="1600">
                <a:latin typeface="Calibri" panose="020F0502020204030204" pitchFamily="34" charset="0"/>
                <a:cs typeface="Calibri" panose="020F0502020204030204" pitchFamily="34" charset="0"/>
              </a:rPr>
              <a:t>/2),</a:t>
            </a:r>
          </a:p>
          <a:p>
            <a:r>
              <a:rPr lang="en-US" sz="1600">
                <a:latin typeface="Calibri" panose="020F0502020204030204" pitchFamily="34" charset="0"/>
                <a:cs typeface="Calibri" panose="020F0502020204030204" pitchFamily="34" charset="0"/>
              </a:rPr>
              <a:t>scipy.stats.norm.ppf(1/2+confidence level/2)</a:t>
            </a:r>
          </a:p>
        </p:txBody>
      </p:sp>
    </p:spTree>
    <p:extLst>
      <p:ext uri="{BB962C8B-B14F-4D97-AF65-F5344CB8AC3E}">
        <p14:creationId xmlns:p14="http://schemas.microsoft.com/office/powerpoint/2010/main" val="52836814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330563" y="197452"/>
            <a:ext cx="1855957" cy="461665"/>
          </a:xfrm>
          <a:prstGeom prst="rect">
            <a:avLst/>
          </a:prstGeom>
        </p:spPr>
        <p:txBody>
          <a:bodyPr wrap="none">
            <a:spAutoFit/>
          </a:bodyPr>
          <a:lstStyle/>
          <a:p>
            <a:r>
              <a:rPr lang="en-US" sz="2400" b="1" u="sng">
                <a:solidFill>
                  <a:srgbClr val="7030A0"/>
                </a:solidFill>
              </a:rPr>
              <a:t>Library: scipy</a:t>
            </a:r>
          </a:p>
        </p:txBody>
      </p:sp>
      <p:sp>
        <p:nvSpPr>
          <p:cNvPr id="4" name="TextBox 3">
            <a:extLst>
              <a:ext uri="{FF2B5EF4-FFF2-40B4-BE49-F238E27FC236}">
                <a16:creationId xmlns:a16="http://schemas.microsoft.com/office/drawing/2014/main" id="{1F62766F-5DD0-4A16-B412-AB8E10FE3C0F}"/>
              </a:ext>
            </a:extLst>
          </p:cNvPr>
          <p:cNvSpPr txBox="1"/>
          <p:nvPr/>
        </p:nvSpPr>
        <p:spPr>
          <a:xfrm>
            <a:off x="304238" y="803026"/>
            <a:ext cx="3056115" cy="307777"/>
          </a:xfrm>
          <a:prstGeom prst="rect">
            <a:avLst/>
          </a:prstGeom>
          <a:noFill/>
        </p:spPr>
        <p:txBody>
          <a:bodyPr wrap="square" rtlCol="0">
            <a:spAutoFit/>
          </a:bodyPr>
          <a:lstStyle/>
          <a:p>
            <a:r>
              <a:rPr lang="en-US" sz="1400">
                <a:solidFill>
                  <a:srgbClr val="0066FF"/>
                </a:solidFill>
              </a:rPr>
              <a:t>And some more scipy statistics stuff.</a:t>
            </a:r>
          </a:p>
        </p:txBody>
      </p:sp>
      <p:sp>
        <p:nvSpPr>
          <p:cNvPr id="10" name="TextBox 9">
            <a:extLst>
              <a:ext uri="{FF2B5EF4-FFF2-40B4-BE49-F238E27FC236}">
                <a16:creationId xmlns:a16="http://schemas.microsoft.com/office/drawing/2014/main" id="{6DE04F97-D7A2-4F8A-BB1F-F00F7DEA7EFD}"/>
              </a:ext>
            </a:extLst>
          </p:cNvPr>
          <p:cNvSpPr txBox="1"/>
          <p:nvPr/>
        </p:nvSpPr>
        <p:spPr>
          <a:xfrm>
            <a:off x="304238" y="1970886"/>
            <a:ext cx="11622291" cy="2246769"/>
          </a:xfrm>
          <a:prstGeom prst="rect">
            <a:avLst/>
          </a:prstGeom>
          <a:noFill/>
        </p:spPr>
        <p:txBody>
          <a:bodyPr wrap="square">
            <a:spAutoFit/>
          </a:bodyPr>
          <a:lstStyle/>
          <a:p>
            <a:r>
              <a:rPr lang="en-US" sz="1400"/>
              <a:t>scipy.stats.mode(list)				gives mode of list</a:t>
            </a:r>
          </a:p>
          <a:p>
            <a:r>
              <a:rPr lang="en-US" sz="1400"/>
              <a:t>scipy.stats.skew(List)				skewness of List</a:t>
            </a:r>
          </a:p>
          <a:p>
            <a:r>
              <a:rPr lang="en-US" sz="1400"/>
              <a:t>scipy.stats.kurtosis(List)				kurtosis of List</a:t>
            </a:r>
          </a:p>
          <a:p>
            <a:r>
              <a:rPr lang="en-US" sz="1400"/>
              <a:t>scipy.stats.describe(List)				returns tuple of: 1. number of data points, 2. min/max, 3. mean, 4. variance, 5. skewness, </a:t>
            </a:r>
          </a:p>
          <a:p>
            <a:r>
              <a:rPr lang="en-US" sz="1400"/>
              <a:t>					6. curtosisness.</a:t>
            </a:r>
          </a:p>
          <a:p>
            <a:r>
              <a:rPr lang="en-US" sz="1400"/>
              <a:t>scipy.stats.rankdata(List)				returns list of the ranks of each element, from smallest (1) to largest (len(List)).</a:t>
            </a:r>
          </a:p>
          <a:p>
            <a:r>
              <a:rPr lang="en-US" sz="1400"/>
              <a:t>scipy.stats.var(List)				calculates variances of list</a:t>
            </a:r>
          </a:p>
          <a:p>
            <a:r>
              <a:rPr lang="en-US" sz="1400"/>
              <a:t>scipy.stats.tvar(List)				calculates sample variance of list.</a:t>
            </a:r>
          </a:p>
          <a:p>
            <a:r>
              <a:rPr lang="en-US" sz="1400"/>
              <a:t>scipy.stats.ttest_ind(List1, List2)			returns tuple of Student’s T test statistic and p-value apropos null hypothesis that the two</a:t>
            </a:r>
          </a:p>
          <a:p>
            <a:r>
              <a:rPr lang="en-US" sz="1400"/>
              <a:t>					lists have the same mean.</a:t>
            </a:r>
          </a:p>
        </p:txBody>
      </p:sp>
      <p:sp>
        <p:nvSpPr>
          <p:cNvPr id="8" name="TextBox 7">
            <a:extLst>
              <a:ext uri="{FF2B5EF4-FFF2-40B4-BE49-F238E27FC236}">
                <a16:creationId xmlns:a16="http://schemas.microsoft.com/office/drawing/2014/main" id="{E99E4866-6960-4177-8528-99766F827D54}"/>
              </a:ext>
            </a:extLst>
          </p:cNvPr>
          <p:cNvSpPr txBox="1"/>
          <p:nvPr/>
        </p:nvSpPr>
        <p:spPr>
          <a:xfrm>
            <a:off x="304238" y="1325683"/>
            <a:ext cx="2819247" cy="523220"/>
          </a:xfrm>
          <a:prstGeom prst="rect">
            <a:avLst/>
          </a:prstGeom>
          <a:noFill/>
        </p:spPr>
        <p:txBody>
          <a:bodyPr wrap="square">
            <a:spAutoFit/>
          </a:bodyPr>
          <a:lstStyle/>
          <a:p>
            <a:r>
              <a:rPr lang="en-US" sz="1400" b="1"/>
              <a:t>import scipy.stats</a:t>
            </a:r>
          </a:p>
          <a:p>
            <a:r>
              <a:rPr lang="en-US" sz="1400"/>
              <a:t>I think stats is a file within scipy.</a:t>
            </a:r>
          </a:p>
        </p:txBody>
      </p:sp>
    </p:spTree>
    <p:extLst>
      <p:ext uri="{BB962C8B-B14F-4D97-AF65-F5344CB8AC3E}">
        <p14:creationId xmlns:p14="http://schemas.microsoft.com/office/powerpoint/2010/main" val="112204379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330563" y="197452"/>
            <a:ext cx="1855957" cy="461665"/>
          </a:xfrm>
          <a:prstGeom prst="rect">
            <a:avLst/>
          </a:prstGeom>
        </p:spPr>
        <p:txBody>
          <a:bodyPr wrap="none">
            <a:spAutoFit/>
          </a:bodyPr>
          <a:lstStyle/>
          <a:p>
            <a:r>
              <a:rPr lang="en-US" sz="2400" b="1" u="sng">
                <a:solidFill>
                  <a:srgbClr val="7030A0"/>
                </a:solidFill>
              </a:rPr>
              <a:t>Library: scipy</a:t>
            </a:r>
          </a:p>
        </p:txBody>
      </p:sp>
      <p:sp>
        <p:nvSpPr>
          <p:cNvPr id="8" name="TextBox 7">
            <a:extLst>
              <a:ext uri="{FF2B5EF4-FFF2-40B4-BE49-F238E27FC236}">
                <a16:creationId xmlns:a16="http://schemas.microsoft.com/office/drawing/2014/main" id="{E99E4866-6960-4177-8528-99766F827D54}"/>
              </a:ext>
            </a:extLst>
          </p:cNvPr>
          <p:cNvSpPr txBox="1"/>
          <p:nvPr/>
        </p:nvSpPr>
        <p:spPr>
          <a:xfrm>
            <a:off x="304238" y="1686092"/>
            <a:ext cx="2819247" cy="523220"/>
          </a:xfrm>
          <a:prstGeom prst="rect">
            <a:avLst/>
          </a:prstGeom>
          <a:noFill/>
        </p:spPr>
        <p:txBody>
          <a:bodyPr wrap="square">
            <a:spAutoFit/>
          </a:bodyPr>
          <a:lstStyle/>
          <a:p>
            <a:r>
              <a:rPr lang="en-US" sz="1400" b="1"/>
              <a:t>import scipy.stats</a:t>
            </a:r>
          </a:p>
          <a:p>
            <a:r>
              <a:rPr lang="en-US" sz="1400"/>
              <a:t>I think stats is a file within scipy.</a:t>
            </a:r>
          </a:p>
        </p:txBody>
      </p:sp>
      <p:sp>
        <p:nvSpPr>
          <p:cNvPr id="5" name="TextBox 4">
            <a:extLst>
              <a:ext uri="{FF2B5EF4-FFF2-40B4-BE49-F238E27FC236}">
                <a16:creationId xmlns:a16="http://schemas.microsoft.com/office/drawing/2014/main" id="{C0577ED0-5118-8045-C9DE-40F4A7A5826D}"/>
              </a:ext>
            </a:extLst>
          </p:cNvPr>
          <p:cNvSpPr txBox="1"/>
          <p:nvPr/>
        </p:nvSpPr>
        <p:spPr>
          <a:xfrm>
            <a:off x="304238" y="2473055"/>
            <a:ext cx="11356820" cy="2462213"/>
          </a:xfrm>
          <a:prstGeom prst="rect">
            <a:avLst/>
          </a:prstGeom>
          <a:noFill/>
        </p:spPr>
        <p:txBody>
          <a:bodyPr wrap="square">
            <a:spAutoFit/>
          </a:bodyPr>
          <a:lstStyle/>
          <a:p>
            <a:r>
              <a:rPr lang="en-US" sz="1400"/>
              <a:t>scipy.stats.linregress(x,y, fit_intercept = True/False)	returns tuple of (slope, intercept, r_value, p_value, std error, intercept_std_error) for data</a:t>
            </a:r>
          </a:p>
          <a:p>
            <a:r>
              <a:rPr lang="en-US" sz="1400"/>
              <a:t>					lists x, and y.  x and y have to float types.  fit_intercept says whether to fit b, or set b to 0.  </a:t>
            </a:r>
          </a:p>
          <a:p>
            <a:r>
              <a:rPr lang="en-US" sz="1400"/>
              <a:t>scipy.stats.pearsonr(x,y)				returns  tuple of the correlation coefficient, r, and the p_value, p of the two data columns.  </a:t>
            </a:r>
          </a:p>
          <a:p>
            <a:r>
              <a:rPr lang="en-US" sz="1400"/>
              <a:t>					See notes on p_value.  Basically smaller p_value is, the stronger the likelihood the 						correlation is not by chance.</a:t>
            </a:r>
          </a:p>
          <a:p>
            <a:r>
              <a:rPr lang="en-US" sz="1400"/>
              <a:t>scipy.stats.spearmanr(x,y)			returns  tuple of the spearman correlation coefficient, r, and the p_value, p of the two data</a:t>
            </a:r>
          </a:p>
          <a:p>
            <a:r>
              <a:rPr lang="en-US" sz="1400"/>
              <a:t>					columns. </a:t>
            </a:r>
          </a:p>
          <a:p>
            <a:r>
              <a:rPr lang="en-US" sz="1400"/>
              <a:t>scipy.stats.kendalltau(x,y)			returns  tuple of the kendalltau correlation coefficient, r, and the p_value, p of the two data</a:t>
            </a:r>
          </a:p>
          <a:p>
            <a:r>
              <a:rPr lang="en-US" sz="1400"/>
              <a:t>					columns. </a:t>
            </a:r>
          </a:p>
          <a:p>
            <a:r>
              <a:rPr lang="en-US" sz="1400"/>
              <a:t>scipy.stats.chisquare(f_obs = , f_exp = )		returns a chi squared test for goodness of fit between the f_obs list of frequency counts</a:t>
            </a:r>
          </a:p>
          <a:p>
            <a:r>
              <a:rPr lang="en-US" sz="1400"/>
              <a:t>					(for the categorical values) and f_exp expected/predicted list of frequency counts.  </a:t>
            </a:r>
          </a:p>
        </p:txBody>
      </p:sp>
      <p:sp>
        <p:nvSpPr>
          <p:cNvPr id="6" name="TextBox 5">
            <a:extLst>
              <a:ext uri="{FF2B5EF4-FFF2-40B4-BE49-F238E27FC236}">
                <a16:creationId xmlns:a16="http://schemas.microsoft.com/office/drawing/2014/main" id="{521748CC-F45D-9B3D-4584-57123C94ED5A}"/>
              </a:ext>
            </a:extLst>
          </p:cNvPr>
          <p:cNvSpPr txBox="1"/>
          <p:nvPr/>
        </p:nvSpPr>
        <p:spPr>
          <a:xfrm>
            <a:off x="304238" y="1034569"/>
            <a:ext cx="3056115" cy="307777"/>
          </a:xfrm>
          <a:prstGeom prst="rect">
            <a:avLst/>
          </a:prstGeom>
          <a:noFill/>
        </p:spPr>
        <p:txBody>
          <a:bodyPr wrap="square" rtlCol="0">
            <a:spAutoFit/>
          </a:bodyPr>
          <a:lstStyle/>
          <a:p>
            <a:r>
              <a:rPr lang="en-US" sz="1400">
                <a:solidFill>
                  <a:srgbClr val="0066FF"/>
                </a:solidFill>
              </a:rPr>
              <a:t>Now doing regression related tasks,</a:t>
            </a:r>
          </a:p>
        </p:txBody>
      </p:sp>
      <p:sp>
        <p:nvSpPr>
          <p:cNvPr id="4" name="TextBox 3">
            <a:extLst>
              <a:ext uri="{FF2B5EF4-FFF2-40B4-BE49-F238E27FC236}">
                <a16:creationId xmlns:a16="http://schemas.microsoft.com/office/drawing/2014/main" id="{E1B45BD1-6604-485A-0D1E-B2B6A124DC79}"/>
              </a:ext>
            </a:extLst>
          </p:cNvPr>
          <p:cNvSpPr txBox="1"/>
          <p:nvPr/>
        </p:nvSpPr>
        <p:spPr>
          <a:xfrm>
            <a:off x="304238" y="5057387"/>
            <a:ext cx="11450882" cy="584775"/>
          </a:xfrm>
          <a:prstGeom prst="rect">
            <a:avLst/>
          </a:prstGeom>
          <a:noFill/>
        </p:spPr>
        <p:txBody>
          <a:bodyPr wrap="square">
            <a:spAutoFit/>
          </a:bodyPr>
          <a:lstStyle/>
          <a:p>
            <a:r>
              <a:rPr lang="en-US" sz="1600"/>
              <a:t>scipy.stats.boxcox(series)			returns a tuple (transformed_data, lambda) of the ‘best-fit’ box-cox transformed</a:t>
            </a:r>
          </a:p>
          <a:p>
            <a:r>
              <a:rPr lang="en-US" sz="1600"/>
              <a:t>					series.</a:t>
            </a:r>
          </a:p>
        </p:txBody>
      </p:sp>
    </p:spTree>
    <p:extLst>
      <p:ext uri="{BB962C8B-B14F-4D97-AF65-F5344CB8AC3E}">
        <p14:creationId xmlns:p14="http://schemas.microsoft.com/office/powerpoint/2010/main" val="323949172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F87E04F-4827-45DE-B856-B558BC9ED062}"/>
              </a:ext>
            </a:extLst>
          </p:cNvPr>
          <p:cNvSpPr/>
          <p:nvPr/>
        </p:nvSpPr>
        <p:spPr>
          <a:xfrm>
            <a:off x="205918" y="1057002"/>
            <a:ext cx="10606984" cy="3108543"/>
          </a:xfrm>
          <a:prstGeom prst="rect">
            <a:avLst/>
          </a:prstGeom>
        </p:spPr>
        <p:txBody>
          <a:bodyPr wrap="square">
            <a:spAutoFit/>
          </a:bodyPr>
          <a:lstStyle/>
          <a:p>
            <a:r>
              <a:rPr lang="en-US" sz="1400" b="1"/>
              <a:t>import scipy.special</a:t>
            </a:r>
          </a:p>
          <a:p>
            <a:r>
              <a:rPr lang="en-US" sz="1400" i="1">
                <a:solidFill>
                  <a:srgbClr val="0070C0"/>
                </a:solidFill>
              </a:rPr>
              <a:t>Sometimes</a:t>
            </a:r>
            <a:r>
              <a:rPr lang="en-US" sz="1400">
                <a:solidFill>
                  <a:srgbClr val="0070C0"/>
                </a:solidFill>
              </a:rPr>
              <a:t> import scipy isn’t efficacious.  Have to import scipy.special.  I guess scipy.special is the file.  </a:t>
            </a:r>
          </a:p>
          <a:p>
            <a:endParaRPr lang="en-US" sz="1400"/>
          </a:p>
          <a:p>
            <a:r>
              <a:rPr lang="en-US" sz="1400" err="1"/>
              <a:t>scipy.special.eval_legendre</a:t>
            </a:r>
            <a:r>
              <a:rPr lang="en-US" sz="1400"/>
              <a:t>(</a:t>
            </a:r>
            <a:r>
              <a:rPr lang="en-US" sz="1400" err="1"/>
              <a:t>n,x</a:t>
            </a:r>
            <a:r>
              <a:rPr lang="en-US" sz="1400"/>
              <a:t>)			Legendre polynomial</a:t>
            </a:r>
          </a:p>
          <a:p>
            <a:r>
              <a:rPr lang="en-US" sz="1400" err="1"/>
              <a:t>scipy.special.spherical_jn</a:t>
            </a:r>
            <a:r>
              <a:rPr lang="en-US" sz="1400"/>
              <a:t>(n,x,1/0)			spherical Bessel of first kind.  1/0 is for whether you want the derivative or not.</a:t>
            </a:r>
          </a:p>
          <a:p>
            <a:r>
              <a:rPr lang="en-US" sz="1400" err="1"/>
              <a:t>scipy.special.spherical_yn</a:t>
            </a:r>
            <a:r>
              <a:rPr lang="en-US" sz="1400"/>
              <a:t>(n,x,1/0)			spherical Bessel of second kind</a:t>
            </a:r>
          </a:p>
          <a:p>
            <a:r>
              <a:rPr lang="en-US" sz="1400" err="1"/>
              <a:t>scipy.special.spherical_in</a:t>
            </a:r>
            <a:r>
              <a:rPr lang="en-US" sz="1400"/>
              <a:t>(n,x,1/0)			modified Bessel of first kind, i.e., </a:t>
            </a:r>
            <a:r>
              <a:rPr lang="en-US" sz="1400" err="1"/>
              <a:t>jn</a:t>
            </a:r>
            <a:r>
              <a:rPr lang="en-US" sz="1400"/>
              <a:t>(</a:t>
            </a:r>
            <a:r>
              <a:rPr lang="en-US" sz="1400" err="1"/>
              <a:t>n,ix</a:t>
            </a:r>
            <a:r>
              <a:rPr lang="en-US" sz="1400"/>
              <a:t>)</a:t>
            </a:r>
          </a:p>
          <a:p>
            <a:r>
              <a:rPr lang="en-US" sz="1400" err="1"/>
              <a:t>scipy.special.spherical_kn</a:t>
            </a:r>
            <a:r>
              <a:rPr lang="en-US" sz="1400"/>
              <a:t>(n,x,1/0)			modified Bessel of second kind, i.e., </a:t>
            </a:r>
            <a:r>
              <a:rPr lang="en-US" sz="1400" err="1"/>
              <a:t>yn</a:t>
            </a:r>
            <a:r>
              <a:rPr lang="en-US" sz="1400"/>
              <a:t>(</a:t>
            </a:r>
            <a:r>
              <a:rPr lang="en-US" sz="1400" err="1"/>
              <a:t>n,ix</a:t>
            </a:r>
            <a:r>
              <a:rPr lang="en-US" sz="1400"/>
              <a:t>)</a:t>
            </a:r>
          </a:p>
          <a:p>
            <a:r>
              <a:rPr lang="en-US" sz="1400" err="1"/>
              <a:t>scipy.special.hermite</a:t>
            </a:r>
            <a:r>
              <a:rPr lang="en-US" sz="1400"/>
              <a:t>(n)(x)			nth order Hermite polynomial evaluated at x</a:t>
            </a:r>
          </a:p>
          <a:p>
            <a:r>
              <a:rPr lang="en-US" sz="1400"/>
              <a:t>scipy.special.assoc_laguerre(x,n,k)			associated Laguerre polynomial L</a:t>
            </a:r>
            <a:r>
              <a:rPr lang="en-US" sz="1400" baseline="-25000"/>
              <a:t>k</a:t>
            </a:r>
            <a:r>
              <a:rPr lang="en-US" sz="1400" baseline="30000"/>
              <a:t>(n)</a:t>
            </a:r>
            <a:r>
              <a:rPr lang="en-US" sz="1400"/>
              <a:t>(x) </a:t>
            </a:r>
          </a:p>
          <a:p>
            <a:r>
              <a:rPr lang="en-US" sz="1400"/>
              <a:t>scipy.special.erf(x)				returns erf(x)</a:t>
            </a:r>
          </a:p>
          <a:p>
            <a:r>
              <a:rPr lang="en-US" sz="1400"/>
              <a:t>scipy.special.erfc(x)				returns erfc(x)</a:t>
            </a:r>
          </a:p>
          <a:p>
            <a:r>
              <a:rPr lang="en-US" sz="1400"/>
              <a:t>scipy.special.factorial(n)				returns n!.</a:t>
            </a:r>
          </a:p>
          <a:p>
            <a:r>
              <a:rPr lang="en-US" sz="1400"/>
              <a:t>scipy.special.factorial2(n)				returns n!!</a:t>
            </a:r>
          </a:p>
        </p:txBody>
      </p:sp>
      <p:sp>
        <p:nvSpPr>
          <p:cNvPr id="3" name="Rectangle 2">
            <a:extLst>
              <a:ext uri="{FF2B5EF4-FFF2-40B4-BE49-F238E27FC236}">
                <a16:creationId xmlns:a16="http://schemas.microsoft.com/office/drawing/2014/main" id="{C9FF0876-164E-442B-9B99-2C547C2A0238}"/>
              </a:ext>
            </a:extLst>
          </p:cNvPr>
          <p:cNvSpPr/>
          <p:nvPr/>
        </p:nvSpPr>
        <p:spPr>
          <a:xfrm>
            <a:off x="4669919" y="119631"/>
            <a:ext cx="1855957" cy="461665"/>
          </a:xfrm>
          <a:prstGeom prst="rect">
            <a:avLst/>
          </a:prstGeom>
        </p:spPr>
        <p:txBody>
          <a:bodyPr wrap="none">
            <a:spAutoFit/>
          </a:bodyPr>
          <a:lstStyle/>
          <a:p>
            <a:r>
              <a:rPr lang="en-US" sz="2400" b="1" u="sng">
                <a:solidFill>
                  <a:srgbClr val="7030A0"/>
                </a:solidFill>
              </a:rPr>
              <a:t>Library: scipy</a:t>
            </a:r>
          </a:p>
        </p:txBody>
      </p:sp>
      <p:sp>
        <p:nvSpPr>
          <p:cNvPr id="4" name="TextBox 3">
            <a:extLst>
              <a:ext uri="{FF2B5EF4-FFF2-40B4-BE49-F238E27FC236}">
                <a16:creationId xmlns:a16="http://schemas.microsoft.com/office/drawing/2014/main" id="{1F62766F-5DD0-4A16-B412-AB8E10FE3C0F}"/>
              </a:ext>
            </a:extLst>
          </p:cNvPr>
          <p:cNvSpPr txBox="1"/>
          <p:nvPr/>
        </p:nvSpPr>
        <p:spPr>
          <a:xfrm>
            <a:off x="205918" y="618222"/>
            <a:ext cx="3056115" cy="307777"/>
          </a:xfrm>
          <a:prstGeom prst="rect">
            <a:avLst/>
          </a:prstGeom>
          <a:noFill/>
        </p:spPr>
        <p:txBody>
          <a:bodyPr wrap="square" rtlCol="0">
            <a:spAutoFit/>
          </a:bodyPr>
          <a:lstStyle/>
          <a:p>
            <a:r>
              <a:rPr lang="en-US" sz="1400"/>
              <a:t>And some more stuff….</a:t>
            </a:r>
          </a:p>
        </p:txBody>
      </p:sp>
      <p:sp>
        <p:nvSpPr>
          <p:cNvPr id="5" name="Rectangle 4">
            <a:extLst>
              <a:ext uri="{FF2B5EF4-FFF2-40B4-BE49-F238E27FC236}">
                <a16:creationId xmlns:a16="http://schemas.microsoft.com/office/drawing/2014/main" id="{BD943C6B-79A4-46F7-944D-6B5030CC27E1}"/>
              </a:ext>
            </a:extLst>
          </p:cNvPr>
          <p:cNvSpPr/>
          <p:nvPr/>
        </p:nvSpPr>
        <p:spPr>
          <a:xfrm>
            <a:off x="205918" y="4216878"/>
            <a:ext cx="11816531" cy="2462213"/>
          </a:xfrm>
          <a:prstGeom prst="rect">
            <a:avLst/>
          </a:prstGeom>
        </p:spPr>
        <p:txBody>
          <a:bodyPr wrap="square">
            <a:spAutoFit/>
          </a:bodyPr>
          <a:lstStyle/>
          <a:p>
            <a:r>
              <a:rPr lang="en-US" sz="1400" b="1"/>
              <a:t>import scipy.optimize</a:t>
            </a:r>
          </a:p>
          <a:p>
            <a:r>
              <a:rPr lang="en-US" sz="1400" i="1">
                <a:solidFill>
                  <a:srgbClr val="0070C0"/>
                </a:solidFill>
              </a:rPr>
              <a:t>Here’s an interesting file with root finders, and optimizers and stuff</a:t>
            </a:r>
            <a:endParaRPr lang="en-US" sz="1400">
              <a:solidFill>
                <a:srgbClr val="0070C0"/>
              </a:solidFill>
            </a:endParaRPr>
          </a:p>
          <a:p>
            <a:endParaRPr lang="en-US" sz="1400"/>
          </a:p>
          <a:p>
            <a:r>
              <a:rPr lang="en-US" sz="1400" err="1"/>
              <a:t>scipy</a:t>
            </a:r>
            <a:r>
              <a:rPr lang="en-US" sz="1400"/>
              <a:t>.optimize.root(function, guess)				function is the name of the function which you’re trying to find the zero of.  	Guess is</a:t>
            </a:r>
          </a:p>
          <a:p>
            <a:r>
              <a:rPr lang="en-US" sz="1400"/>
              <a:t>						an initial guess of the solution.  This returns an object whose parts include the 						solution, error bounds, and other things.  So if you just want the solution, you’d</a:t>
            </a:r>
          </a:p>
          <a:p>
            <a:r>
              <a:rPr lang="en-US" sz="1400"/>
              <a:t>						specify that with: scipy.optimize.root(function, guess).x</a:t>
            </a:r>
          </a:p>
          <a:p>
            <a:r>
              <a:rPr lang="en-US" sz="1400"/>
              <a:t>scipy.optimize.minimize(function, guess, method = “nameofmethod”)	finds the value which minimizes the function.  Like above, we can an object back. </a:t>
            </a:r>
          </a:p>
          <a:p>
            <a:r>
              <a:rPr lang="en-US" sz="1400"/>
              <a:t>						So if you want the value then do [all that over there].x, and if you want the function</a:t>
            </a:r>
          </a:p>
          <a:p>
            <a:r>
              <a:rPr lang="en-US" sz="1400"/>
              <a:t>						evaluated at that value, then do [all that over there].fun.  Some of the methods you </a:t>
            </a:r>
          </a:p>
          <a:p>
            <a:r>
              <a:rPr lang="en-US" sz="1400"/>
              <a:t>						use are “</a:t>
            </a:r>
            <a:r>
              <a:rPr lang="en-US" sz="1400">
                <a:solidFill>
                  <a:srgbClr val="FF0000"/>
                </a:solidFill>
              </a:rPr>
              <a:t>CG</a:t>
            </a:r>
            <a:r>
              <a:rPr lang="en-US" sz="1400"/>
              <a:t>”, “</a:t>
            </a:r>
            <a:r>
              <a:rPr lang="en-US" sz="1400">
                <a:solidFill>
                  <a:srgbClr val="FF0000"/>
                </a:solidFill>
              </a:rPr>
              <a:t>BFGS</a:t>
            </a:r>
            <a:r>
              <a:rPr lang="en-US" sz="1400"/>
              <a:t>”, “</a:t>
            </a:r>
            <a:r>
              <a:rPr lang="en-US" sz="1400">
                <a:solidFill>
                  <a:srgbClr val="FF0000"/>
                </a:solidFill>
              </a:rPr>
              <a:t>Newton-CG</a:t>
            </a:r>
            <a:r>
              <a:rPr lang="en-US" sz="1400"/>
              <a:t>”, “</a:t>
            </a:r>
            <a:r>
              <a:rPr lang="en-US" sz="1400">
                <a:solidFill>
                  <a:srgbClr val="FF0000"/>
                </a:solidFill>
              </a:rPr>
              <a:t>L-BFGS-B</a:t>
            </a:r>
            <a:r>
              <a:rPr lang="en-US" sz="1400"/>
              <a:t>”, “</a:t>
            </a:r>
            <a:r>
              <a:rPr lang="en-US" sz="1400">
                <a:solidFill>
                  <a:srgbClr val="FF0000"/>
                </a:solidFill>
              </a:rPr>
              <a:t>TNC</a:t>
            </a:r>
            <a:r>
              <a:rPr lang="en-US" sz="1400"/>
              <a:t>”, “</a:t>
            </a:r>
            <a:r>
              <a:rPr lang="en-US" sz="1400">
                <a:solidFill>
                  <a:srgbClr val="FF0000"/>
                </a:solidFill>
              </a:rPr>
              <a:t>COBYLA</a:t>
            </a:r>
            <a:r>
              <a:rPr lang="en-US" sz="1400"/>
              <a:t>”, “</a:t>
            </a:r>
            <a:r>
              <a:rPr lang="en-US" sz="1400">
                <a:solidFill>
                  <a:srgbClr val="FF0000"/>
                </a:solidFill>
              </a:rPr>
              <a:t>SLSQP</a:t>
            </a:r>
            <a:r>
              <a:rPr lang="en-US" sz="1400"/>
              <a:t>”</a:t>
            </a:r>
          </a:p>
        </p:txBody>
      </p:sp>
    </p:spTree>
    <p:extLst>
      <p:ext uri="{BB962C8B-B14F-4D97-AF65-F5344CB8AC3E}">
        <p14:creationId xmlns:p14="http://schemas.microsoft.com/office/powerpoint/2010/main" val="6356295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466751" y="130171"/>
            <a:ext cx="2109232" cy="461665"/>
          </a:xfrm>
          <a:prstGeom prst="rect">
            <a:avLst/>
          </a:prstGeom>
        </p:spPr>
        <p:txBody>
          <a:bodyPr wrap="none">
            <a:spAutoFit/>
          </a:bodyPr>
          <a:lstStyle/>
          <a:p>
            <a:r>
              <a:rPr lang="en-US" sz="2400" b="1" u="sng">
                <a:solidFill>
                  <a:srgbClr val="00B050"/>
                </a:solidFill>
              </a:rPr>
              <a:t>Library: numpy</a:t>
            </a:r>
          </a:p>
        </p:txBody>
      </p:sp>
      <p:sp>
        <p:nvSpPr>
          <p:cNvPr id="57" name="TextBox 56">
            <a:extLst>
              <a:ext uri="{FF2B5EF4-FFF2-40B4-BE49-F238E27FC236}">
                <a16:creationId xmlns:a16="http://schemas.microsoft.com/office/drawing/2014/main" id="{8B97C78F-59A4-4609-A822-63C142901A29}"/>
              </a:ext>
            </a:extLst>
          </p:cNvPr>
          <p:cNvSpPr txBox="1"/>
          <p:nvPr/>
        </p:nvSpPr>
        <p:spPr>
          <a:xfrm>
            <a:off x="262744" y="1290982"/>
            <a:ext cx="9606499" cy="338554"/>
          </a:xfrm>
          <a:prstGeom prst="rect">
            <a:avLst/>
          </a:prstGeom>
          <a:noFill/>
        </p:spPr>
        <p:txBody>
          <a:bodyPr wrap="square" rtlCol="0">
            <a:spAutoFit/>
          </a:bodyPr>
          <a:lstStyle/>
          <a:p>
            <a:r>
              <a:rPr lang="en-US" sz="1600"/>
              <a:t>Before we get into specialized functions, I’ll just note that we can join arrays A, B, C like this:</a:t>
            </a:r>
          </a:p>
        </p:txBody>
      </p:sp>
      <p:sp>
        <p:nvSpPr>
          <p:cNvPr id="2" name="TextBox 1">
            <a:extLst>
              <a:ext uri="{FF2B5EF4-FFF2-40B4-BE49-F238E27FC236}">
                <a16:creationId xmlns:a16="http://schemas.microsoft.com/office/drawing/2014/main" id="{FAE94C65-C6B4-DC63-63C3-588F3541AEF0}"/>
              </a:ext>
            </a:extLst>
          </p:cNvPr>
          <p:cNvSpPr txBox="1"/>
          <p:nvPr/>
        </p:nvSpPr>
        <p:spPr>
          <a:xfrm>
            <a:off x="288044" y="927485"/>
            <a:ext cx="3031063" cy="369332"/>
          </a:xfrm>
          <a:prstGeom prst="rect">
            <a:avLst/>
          </a:prstGeom>
          <a:noFill/>
        </p:spPr>
        <p:txBody>
          <a:bodyPr wrap="square" rtlCol="0">
            <a:spAutoFit/>
          </a:bodyPr>
          <a:lstStyle/>
          <a:p>
            <a:r>
              <a:rPr lang="en-US" b="1"/>
              <a:t>Joining Arrays</a:t>
            </a:r>
          </a:p>
        </p:txBody>
      </p:sp>
      <p:sp>
        <p:nvSpPr>
          <p:cNvPr id="5" name="TextBox 4">
            <a:extLst>
              <a:ext uri="{FF2B5EF4-FFF2-40B4-BE49-F238E27FC236}">
                <a16:creationId xmlns:a16="http://schemas.microsoft.com/office/drawing/2014/main" id="{93EF2976-EE6F-3B5F-B421-4B1EB23C0E57}"/>
              </a:ext>
            </a:extLst>
          </p:cNvPr>
          <p:cNvSpPr txBox="1"/>
          <p:nvPr/>
        </p:nvSpPr>
        <p:spPr>
          <a:xfrm>
            <a:off x="262745" y="1917290"/>
            <a:ext cx="2332972" cy="338554"/>
          </a:xfrm>
          <a:prstGeom prst="rect">
            <a:avLst/>
          </a:prstGeom>
          <a:noFill/>
        </p:spPr>
        <p:txBody>
          <a:bodyPr wrap="square" rtlCol="0">
            <a:spAutoFit/>
          </a:bodyPr>
          <a:lstStyle/>
          <a:p>
            <a:r>
              <a:rPr lang="en-US" sz="1600"/>
              <a:t>D = numpy.array([A,B,C])</a:t>
            </a:r>
          </a:p>
        </p:txBody>
      </p:sp>
      <mc:AlternateContent xmlns:mc="http://schemas.openxmlformats.org/markup-compatibility/2006" xmlns:p14="http://schemas.microsoft.com/office/powerpoint/2010/main">
        <mc:Choice Requires="p14">
          <p:contentPart p14:bwMode="auto" r:id="rId3">
            <p14:nvContentPartPr>
              <p14:cNvPr id="6" name="Ink 5">
                <a:extLst>
                  <a:ext uri="{FF2B5EF4-FFF2-40B4-BE49-F238E27FC236}">
                    <a16:creationId xmlns:a16="http://schemas.microsoft.com/office/drawing/2014/main" id="{A36B2829-8C10-C946-42B9-EA46B676ACC8}"/>
                  </a:ext>
                </a:extLst>
              </p14:cNvPr>
              <p14:cNvContentPartPr/>
              <p14:nvPr/>
            </p14:nvContentPartPr>
            <p14:xfrm>
              <a:off x="2742735" y="2113788"/>
              <a:ext cx="862920" cy="50040"/>
            </p14:xfrm>
          </p:contentPart>
        </mc:Choice>
        <mc:Fallback xmlns="">
          <p:pic>
            <p:nvPicPr>
              <p:cNvPr id="6" name="Ink 5">
                <a:extLst>
                  <a:ext uri="{FF2B5EF4-FFF2-40B4-BE49-F238E27FC236}">
                    <a16:creationId xmlns:a16="http://schemas.microsoft.com/office/drawing/2014/main" id="{A36B2829-8C10-C946-42B9-EA46B676ACC8}"/>
                  </a:ext>
                </a:extLst>
              </p:cNvPr>
              <p:cNvPicPr/>
              <p:nvPr/>
            </p:nvPicPr>
            <p:blipFill>
              <a:blip r:embed="rId4"/>
              <a:stretch>
                <a:fillRect/>
              </a:stretch>
            </p:blipFill>
            <p:spPr>
              <a:xfrm>
                <a:off x="2736615" y="2107668"/>
                <a:ext cx="875160" cy="62280"/>
              </a:xfrm>
              <a:prstGeom prst="rect">
                <a:avLst/>
              </a:prstGeom>
            </p:spPr>
          </p:pic>
        </mc:Fallback>
      </mc:AlternateContent>
      <p:sp>
        <p:nvSpPr>
          <p:cNvPr id="7" name="TextBox 6">
            <a:extLst>
              <a:ext uri="{FF2B5EF4-FFF2-40B4-BE49-F238E27FC236}">
                <a16:creationId xmlns:a16="http://schemas.microsoft.com/office/drawing/2014/main" id="{F76D7C40-E457-FC16-5056-899C2FA54CCD}"/>
              </a:ext>
            </a:extLst>
          </p:cNvPr>
          <p:cNvSpPr txBox="1"/>
          <p:nvPr/>
        </p:nvSpPr>
        <p:spPr>
          <a:xfrm>
            <a:off x="3879379" y="1917290"/>
            <a:ext cx="6965601" cy="584775"/>
          </a:xfrm>
          <a:prstGeom prst="rect">
            <a:avLst/>
          </a:prstGeom>
          <a:noFill/>
        </p:spPr>
        <p:txBody>
          <a:bodyPr wrap="square" rtlCol="0">
            <a:spAutoFit/>
          </a:bodyPr>
          <a:lstStyle/>
          <a:p>
            <a:r>
              <a:rPr lang="en-US" sz="1600"/>
              <a:t>returns array D = [A,B,C].  Note the dimension of the arrays is increased by 1  So they’re stacked on top of each other.</a:t>
            </a:r>
          </a:p>
        </p:txBody>
      </p:sp>
      <p:pic>
        <p:nvPicPr>
          <p:cNvPr id="8" name="Picture 7">
            <a:extLst>
              <a:ext uri="{FF2B5EF4-FFF2-40B4-BE49-F238E27FC236}">
                <a16:creationId xmlns:a16="http://schemas.microsoft.com/office/drawing/2014/main" id="{573FAD5B-9FC9-3F38-4554-28323373088C}"/>
              </a:ext>
            </a:extLst>
          </p:cNvPr>
          <p:cNvPicPr>
            <a:picLocks noChangeAspect="1"/>
          </p:cNvPicPr>
          <p:nvPr/>
        </p:nvPicPr>
        <p:blipFill>
          <a:blip r:embed="rId5"/>
          <a:stretch>
            <a:fillRect/>
          </a:stretch>
        </p:blipFill>
        <p:spPr>
          <a:xfrm>
            <a:off x="3982066" y="2694784"/>
            <a:ext cx="2286198" cy="1318374"/>
          </a:xfrm>
          <a:prstGeom prst="rect">
            <a:avLst/>
          </a:prstGeom>
        </p:spPr>
      </p:pic>
      <mc:AlternateContent xmlns:mc="http://schemas.openxmlformats.org/markup-compatibility/2006" xmlns:p14="http://schemas.microsoft.com/office/powerpoint/2010/main">
        <mc:Choice Requires="p14">
          <p:contentPart p14:bwMode="auto" r:id="rId6">
            <p14:nvContentPartPr>
              <p14:cNvPr id="9" name="Ink 8">
                <a:extLst>
                  <a:ext uri="{FF2B5EF4-FFF2-40B4-BE49-F238E27FC236}">
                    <a16:creationId xmlns:a16="http://schemas.microsoft.com/office/drawing/2014/main" id="{3A8BC359-232E-DE3C-74CB-C3753BD971DE}"/>
                  </a:ext>
                </a:extLst>
              </p14:cNvPr>
              <p14:cNvContentPartPr/>
              <p14:nvPr/>
            </p14:nvContentPartPr>
            <p14:xfrm>
              <a:off x="6577804" y="3204364"/>
              <a:ext cx="445680" cy="281160"/>
            </p14:xfrm>
          </p:contentPart>
        </mc:Choice>
        <mc:Fallback xmlns="">
          <p:pic>
            <p:nvPicPr>
              <p:cNvPr id="9" name="Ink 8">
                <a:extLst>
                  <a:ext uri="{FF2B5EF4-FFF2-40B4-BE49-F238E27FC236}">
                    <a16:creationId xmlns:a16="http://schemas.microsoft.com/office/drawing/2014/main" id="{3A8BC359-232E-DE3C-74CB-C3753BD971DE}"/>
                  </a:ext>
                </a:extLst>
              </p:cNvPr>
              <p:cNvPicPr/>
              <p:nvPr/>
            </p:nvPicPr>
            <p:blipFill>
              <a:blip r:embed="rId7"/>
              <a:stretch>
                <a:fillRect/>
              </a:stretch>
            </p:blipFill>
            <p:spPr>
              <a:xfrm>
                <a:off x="6568804" y="3195724"/>
                <a:ext cx="463320" cy="298800"/>
              </a:xfrm>
              <a:prstGeom prst="rect">
                <a:avLst/>
              </a:prstGeom>
            </p:spPr>
          </p:pic>
        </mc:Fallback>
      </mc:AlternateContent>
      <p:pic>
        <p:nvPicPr>
          <p:cNvPr id="10" name="Picture 9">
            <a:extLst>
              <a:ext uri="{FF2B5EF4-FFF2-40B4-BE49-F238E27FC236}">
                <a16:creationId xmlns:a16="http://schemas.microsoft.com/office/drawing/2014/main" id="{29DC4E31-156A-49BD-60CF-3F8FF3DFE1A3}"/>
              </a:ext>
            </a:extLst>
          </p:cNvPr>
          <p:cNvPicPr>
            <a:picLocks noChangeAspect="1"/>
          </p:cNvPicPr>
          <p:nvPr/>
        </p:nvPicPr>
        <p:blipFill>
          <a:blip r:embed="rId8"/>
          <a:stretch>
            <a:fillRect/>
          </a:stretch>
        </p:blipFill>
        <p:spPr>
          <a:xfrm>
            <a:off x="7310086" y="2778593"/>
            <a:ext cx="2174564" cy="986777"/>
          </a:xfrm>
          <a:prstGeom prst="rect">
            <a:avLst/>
          </a:prstGeom>
        </p:spPr>
      </p:pic>
      <p:sp>
        <p:nvSpPr>
          <p:cNvPr id="11" name="TextBox 10">
            <a:extLst>
              <a:ext uri="{FF2B5EF4-FFF2-40B4-BE49-F238E27FC236}">
                <a16:creationId xmlns:a16="http://schemas.microsoft.com/office/drawing/2014/main" id="{9BAFE6EC-D34E-469F-CD06-1D953DBEE343}"/>
              </a:ext>
            </a:extLst>
          </p:cNvPr>
          <p:cNvSpPr txBox="1"/>
          <p:nvPr/>
        </p:nvSpPr>
        <p:spPr>
          <a:xfrm>
            <a:off x="9722468" y="3167390"/>
            <a:ext cx="2027789" cy="523220"/>
          </a:xfrm>
          <a:prstGeom prst="rect">
            <a:avLst/>
          </a:prstGeom>
          <a:noFill/>
        </p:spPr>
        <p:txBody>
          <a:bodyPr wrap="square" rtlCol="0">
            <a:spAutoFit/>
          </a:bodyPr>
          <a:lstStyle/>
          <a:p>
            <a:r>
              <a:rPr lang="en-US" sz="1400"/>
              <a:t>and observe A, B, C are 1D, while D is 2D.</a:t>
            </a:r>
          </a:p>
        </p:txBody>
      </p:sp>
      <p:sp>
        <p:nvSpPr>
          <p:cNvPr id="12" name="TextBox 11">
            <a:extLst>
              <a:ext uri="{FF2B5EF4-FFF2-40B4-BE49-F238E27FC236}">
                <a16:creationId xmlns:a16="http://schemas.microsoft.com/office/drawing/2014/main" id="{F7FB9A5C-6C64-64B7-75ED-FF5A3FCBBD60}"/>
              </a:ext>
            </a:extLst>
          </p:cNvPr>
          <p:cNvSpPr txBox="1"/>
          <p:nvPr/>
        </p:nvSpPr>
        <p:spPr>
          <a:xfrm>
            <a:off x="288044" y="4407848"/>
            <a:ext cx="3031063" cy="338554"/>
          </a:xfrm>
          <a:prstGeom prst="rect">
            <a:avLst/>
          </a:prstGeom>
          <a:noFill/>
        </p:spPr>
        <p:txBody>
          <a:bodyPr wrap="square">
            <a:spAutoFit/>
          </a:bodyPr>
          <a:lstStyle/>
          <a:p>
            <a:r>
              <a:rPr lang="en-US" sz="1600"/>
              <a:t>D = numpy.append(A,B,axis=1/0)</a:t>
            </a:r>
          </a:p>
        </p:txBody>
      </p:sp>
      <p:sp>
        <p:nvSpPr>
          <p:cNvPr id="14" name="TextBox 13">
            <a:extLst>
              <a:ext uri="{FF2B5EF4-FFF2-40B4-BE49-F238E27FC236}">
                <a16:creationId xmlns:a16="http://schemas.microsoft.com/office/drawing/2014/main" id="{B9E928DE-D3BD-F498-53F9-0C0570352048}"/>
              </a:ext>
            </a:extLst>
          </p:cNvPr>
          <p:cNvSpPr txBox="1"/>
          <p:nvPr/>
        </p:nvSpPr>
        <p:spPr>
          <a:xfrm>
            <a:off x="4338814" y="4382754"/>
            <a:ext cx="6869496" cy="584775"/>
          </a:xfrm>
          <a:prstGeom prst="rect">
            <a:avLst/>
          </a:prstGeom>
          <a:noFill/>
        </p:spPr>
        <p:txBody>
          <a:bodyPr wrap="square">
            <a:spAutoFit/>
          </a:bodyPr>
          <a:lstStyle/>
          <a:p>
            <a:r>
              <a:rPr lang="en-US" sz="1600"/>
              <a:t>returns an array with B appended to A, along the given axis.  If A and B are 1D, then axis = 0 is only choice.  And so A and B will be appended side by side.   </a:t>
            </a:r>
          </a:p>
        </p:txBody>
      </p:sp>
      <mc:AlternateContent xmlns:mc="http://schemas.openxmlformats.org/markup-compatibility/2006" xmlns:p14="http://schemas.microsoft.com/office/powerpoint/2010/main">
        <mc:Choice Requires="p14">
          <p:contentPart p14:bwMode="auto" r:id="rId9">
            <p14:nvContentPartPr>
              <p14:cNvPr id="15" name="Ink 14">
                <a:extLst>
                  <a:ext uri="{FF2B5EF4-FFF2-40B4-BE49-F238E27FC236}">
                    <a16:creationId xmlns:a16="http://schemas.microsoft.com/office/drawing/2014/main" id="{E3196F4F-F78F-D486-4A2A-E6A789344918}"/>
                  </a:ext>
                </a:extLst>
              </p14:cNvPr>
              <p14:cNvContentPartPr/>
              <p14:nvPr/>
            </p14:nvContentPartPr>
            <p14:xfrm>
              <a:off x="3392129" y="4566120"/>
              <a:ext cx="862920" cy="50040"/>
            </p14:xfrm>
          </p:contentPart>
        </mc:Choice>
        <mc:Fallback xmlns="">
          <p:pic>
            <p:nvPicPr>
              <p:cNvPr id="15" name="Ink 14">
                <a:extLst>
                  <a:ext uri="{FF2B5EF4-FFF2-40B4-BE49-F238E27FC236}">
                    <a16:creationId xmlns:a16="http://schemas.microsoft.com/office/drawing/2014/main" id="{E3196F4F-F78F-D486-4A2A-E6A789344918}"/>
                  </a:ext>
                </a:extLst>
              </p:cNvPr>
              <p:cNvPicPr/>
              <p:nvPr/>
            </p:nvPicPr>
            <p:blipFill>
              <a:blip r:embed="rId10"/>
              <a:stretch>
                <a:fillRect/>
              </a:stretch>
            </p:blipFill>
            <p:spPr>
              <a:xfrm>
                <a:off x="3386009" y="4560044"/>
                <a:ext cx="875160" cy="62193"/>
              </a:xfrm>
              <a:prstGeom prst="rect">
                <a:avLst/>
              </a:prstGeom>
            </p:spPr>
          </p:pic>
        </mc:Fallback>
      </mc:AlternateContent>
      <p:pic>
        <p:nvPicPr>
          <p:cNvPr id="4" name="Picture 3">
            <a:extLst>
              <a:ext uri="{FF2B5EF4-FFF2-40B4-BE49-F238E27FC236}">
                <a16:creationId xmlns:a16="http://schemas.microsoft.com/office/drawing/2014/main" id="{EFDEF7C0-D476-82F9-1FEA-7C80B94BD331}"/>
              </a:ext>
            </a:extLst>
          </p:cNvPr>
          <p:cNvPicPr>
            <a:picLocks noChangeAspect="1"/>
          </p:cNvPicPr>
          <p:nvPr/>
        </p:nvPicPr>
        <p:blipFill>
          <a:blip r:embed="rId11"/>
          <a:stretch>
            <a:fillRect/>
          </a:stretch>
        </p:blipFill>
        <p:spPr>
          <a:xfrm>
            <a:off x="4466751" y="5188898"/>
            <a:ext cx="2657846" cy="1409897"/>
          </a:xfrm>
          <a:prstGeom prst="rect">
            <a:avLst/>
          </a:prstGeom>
        </p:spPr>
      </p:pic>
    </p:spTree>
    <p:extLst>
      <p:ext uri="{BB962C8B-B14F-4D97-AF65-F5344CB8AC3E}">
        <p14:creationId xmlns:p14="http://schemas.microsoft.com/office/powerpoint/2010/main" val="91249047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330563" y="197452"/>
            <a:ext cx="1855957" cy="461665"/>
          </a:xfrm>
          <a:prstGeom prst="rect">
            <a:avLst/>
          </a:prstGeom>
        </p:spPr>
        <p:txBody>
          <a:bodyPr wrap="none">
            <a:spAutoFit/>
          </a:bodyPr>
          <a:lstStyle/>
          <a:p>
            <a:r>
              <a:rPr lang="en-US" sz="2400" b="1" u="sng">
                <a:solidFill>
                  <a:srgbClr val="7030A0"/>
                </a:solidFill>
              </a:rPr>
              <a:t>Library: scipy</a:t>
            </a:r>
          </a:p>
        </p:txBody>
      </p:sp>
      <p:sp>
        <p:nvSpPr>
          <p:cNvPr id="4" name="TextBox 3">
            <a:extLst>
              <a:ext uri="{FF2B5EF4-FFF2-40B4-BE49-F238E27FC236}">
                <a16:creationId xmlns:a16="http://schemas.microsoft.com/office/drawing/2014/main" id="{1F62766F-5DD0-4A16-B412-AB8E10FE3C0F}"/>
              </a:ext>
            </a:extLst>
          </p:cNvPr>
          <p:cNvSpPr txBox="1"/>
          <p:nvPr/>
        </p:nvSpPr>
        <p:spPr>
          <a:xfrm>
            <a:off x="294406" y="805032"/>
            <a:ext cx="3056115" cy="307777"/>
          </a:xfrm>
          <a:prstGeom prst="rect">
            <a:avLst/>
          </a:prstGeom>
          <a:noFill/>
        </p:spPr>
        <p:txBody>
          <a:bodyPr wrap="square" rtlCol="0">
            <a:spAutoFit/>
          </a:bodyPr>
          <a:lstStyle/>
          <a:p>
            <a:r>
              <a:rPr lang="en-US" sz="1400"/>
              <a:t>And some scipy special functions.</a:t>
            </a:r>
          </a:p>
        </p:txBody>
      </p:sp>
      <p:pic>
        <p:nvPicPr>
          <p:cNvPr id="8" name="Picture 7">
            <a:extLst>
              <a:ext uri="{FF2B5EF4-FFF2-40B4-BE49-F238E27FC236}">
                <a16:creationId xmlns:a16="http://schemas.microsoft.com/office/drawing/2014/main" id="{6A70E7B3-9C7B-4394-AFD8-EBDE54F35943}"/>
              </a:ext>
            </a:extLst>
          </p:cNvPr>
          <p:cNvPicPr>
            <a:picLocks noChangeAspect="1"/>
          </p:cNvPicPr>
          <p:nvPr/>
        </p:nvPicPr>
        <p:blipFill>
          <a:blip r:embed="rId3"/>
          <a:stretch>
            <a:fillRect/>
          </a:stretch>
        </p:blipFill>
        <p:spPr>
          <a:xfrm>
            <a:off x="379033" y="1366608"/>
            <a:ext cx="3496163" cy="1829055"/>
          </a:xfrm>
          <a:prstGeom prst="rect">
            <a:avLst/>
          </a:prstGeom>
        </p:spPr>
      </p:pic>
      <p:pic>
        <p:nvPicPr>
          <p:cNvPr id="9" name="Picture 8">
            <a:extLst>
              <a:ext uri="{FF2B5EF4-FFF2-40B4-BE49-F238E27FC236}">
                <a16:creationId xmlns:a16="http://schemas.microsoft.com/office/drawing/2014/main" id="{05518FA1-7EF7-478E-A1A2-6ACA87F3F63C}"/>
              </a:ext>
            </a:extLst>
          </p:cNvPr>
          <p:cNvPicPr>
            <a:picLocks noChangeAspect="1"/>
          </p:cNvPicPr>
          <p:nvPr/>
        </p:nvPicPr>
        <p:blipFill>
          <a:blip r:embed="rId4"/>
          <a:stretch>
            <a:fillRect/>
          </a:stretch>
        </p:blipFill>
        <p:spPr>
          <a:xfrm>
            <a:off x="5754221" y="1454221"/>
            <a:ext cx="6058746" cy="914528"/>
          </a:xfrm>
          <a:prstGeom prst="rect">
            <a:avLst/>
          </a:prstGeom>
        </p:spPr>
      </p:pic>
      <mc:AlternateContent xmlns:mc="http://schemas.openxmlformats.org/markup-compatibility/2006" xmlns:p14="http://schemas.microsoft.com/office/powerpoint/2010/main">
        <mc:Choice Requires="p14">
          <p:contentPart p14:bwMode="auto" r:id="rId5">
            <p14:nvContentPartPr>
              <p14:cNvPr id="10" name="Ink 9">
                <a:extLst>
                  <a:ext uri="{FF2B5EF4-FFF2-40B4-BE49-F238E27FC236}">
                    <a16:creationId xmlns:a16="http://schemas.microsoft.com/office/drawing/2014/main" id="{1737D2E1-CCF0-4034-982A-8F8FDAAB9BD8}"/>
                  </a:ext>
                </a:extLst>
              </p14:cNvPr>
              <p14:cNvContentPartPr/>
              <p14:nvPr/>
            </p14:nvContentPartPr>
            <p14:xfrm>
              <a:off x="4396481" y="1817525"/>
              <a:ext cx="878040" cy="188640"/>
            </p14:xfrm>
          </p:contentPart>
        </mc:Choice>
        <mc:Fallback xmlns="">
          <p:pic>
            <p:nvPicPr>
              <p:cNvPr id="10" name="Ink 9">
                <a:extLst>
                  <a:ext uri="{FF2B5EF4-FFF2-40B4-BE49-F238E27FC236}">
                    <a16:creationId xmlns:a16="http://schemas.microsoft.com/office/drawing/2014/main" id="{1737D2E1-CCF0-4034-982A-8F8FDAAB9BD8}"/>
                  </a:ext>
                </a:extLst>
              </p:cNvPr>
              <p:cNvPicPr/>
              <p:nvPr/>
            </p:nvPicPr>
            <p:blipFill>
              <a:blip r:embed="rId6"/>
              <a:stretch>
                <a:fillRect/>
              </a:stretch>
            </p:blipFill>
            <p:spPr>
              <a:xfrm>
                <a:off x="4387841" y="1808525"/>
                <a:ext cx="895680" cy="206280"/>
              </a:xfrm>
              <a:prstGeom prst="rect">
                <a:avLst/>
              </a:prstGeom>
            </p:spPr>
          </p:pic>
        </mc:Fallback>
      </mc:AlternateContent>
    </p:spTree>
    <p:extLst>
      <p:ext uri="{BB962C8B-B14F-4D97-AF65-F5344CB8AC3E}">
        <p14:creationId xmlns:p14="http://schemas.microsoft.com/office/powerpoint/2010/main" val="48457958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F87E04F-4827-45DE-B856-B558BC9ED062}"/>
              </a:ext>
            </a:extLst>
          </p:cNvPr>
          <p:cNvSpPr/>
          <p:nvPr/>
        </p:nvSpPr>
        <p:spPr>
          <a:xfrm>
            <a:off x="304467" y="1065205"/>
            <a:ext cx="11583066" cy="1384995"/>
          </a:xfrm>
          <a:prstGeom prst="rect">
            <a:avLst/>
          </a:prstGeom>
        </p:spPr>
        <p:txBody>
          <a:bodyPr wrap="square">
            <a:spAutoFit/>
          </a:bodyPr>
          <a:lstStyle/>
          <a:p>
            <a:r>
              <a:rPr lang="en-US" sz="1400" b="1"/>
              <a:t>import scipy.sparse</a:t>
            </a:r>
          </a:p>
          <a:p>
            <a:r>
              <a:rPr lang="en-US" sz="1400">
                <a:solidFill>
                  <a:srgbClr val="0070C0"/>
                </a:solidFill>
              </a:rPr>
              <a:t>This is a module that can be used to expedite calculations with sparse arrays (arrays with mostly zeros).  CSR stands for compressed sparse row, and CSC for compressed sparse column.  All the csr stuff below, has a csc analog.  </a:t>
            </a:r>
          </a:p>
          <a:p>
            <a:endParaRPr lang="en-US" sz="1400"/>
          </a:p>
          <a:p>
            <a:r>
              <a:rPr lang="en-US" sz="1400"/>
              <a:t>scipy.sparse.csr_matrix(array)			takes a numpy array as argument and returns an object with various methods/properties. </a:t>
            </a:r>
          </a:p>
          <a:p>
            <a:r>
              <a:rPr lang="en-US" sz="1400"/>
              <a:t>					The object prints like this: it shows the coordinates of the non-zero entries in the array.</a:t>
            </a:r>
          </a:p>
        </p:txBody>
      </p:sp>
      <p:sp>
        <p:nvSpPr>
          <p:cNvPr id="3" name="Rectangle 2">
            <a:extLst>
              <a:ext uri="{FF2B5EF4-FFF2-40B4-BE49-F238E27FC236}">
                <a16:creationId xmlns:a16="http://schemas.microsoft.com/office/drawing/2014/main" id="{C9FF0876-164E-442B-9B99-2C547C2A0238}"/>
              </a:ext>
            </a:extLst>
          </p:cNvPr>
          <p:cNvSpPr/>
          <p:nvPr/>
        </p:nvSpPr>
        <p:spPr>
          <a:xfrm>
            <a:off x="4330563" y="197452"/>
            <a:ext cx="1855957" cy="461665"/>
          </a:xfrm>
          <a:prstGeom prst="rect">
            <a:avLst/>
          </a:prstGeom>
        </p:spPr>
        <p:txBody>
          <a:bodyPr wrap="none">
            <a:spAutoFit/>
          </a:bodyPr>
          <a:lstStyle/>
          <a:p>
            <a:r>
              <a:rPr lang="en-US" sz="2400" b="1" u="sng">
                <a:solidFill>
                  <a:srgbClr val="7030A0"/>
                </a:solidFill>
              </a:rPr>
              <a:t>Library: scipy</a:t>
            </a:r>
          </a:p>
        </p:txBody>
      </p:sp>
      <p:sp>
        <p:nvSpPr>
          <p:cNvPr id="8" name="TextBox 7">
            <a:extLst>
              <a:ext uri="{FF2B5EF4-FFF2-40B4-BE49-F238E27FC236}">
                <a16:creationId xmlns:a16="http://schemas.microsoft.com/office/drawing/2014/main" id="{22D4786D-1B53-4060-9A7F-E822A6C6023E}"/>
              </a:ext>
            </a:extLst>
          </p:cNvPr>
          <p:cNvSpPr txBox="1"/>
          <p:nvPr/>
        </p:nvSpPr>
        <p:spPr>
          <a:xfrm>
            <a:off x="5027700" y="4885892"/>
            <a:ext cx="3664896" cy="307777"/>
          </a:xfrm>
          <a:prstGeom prst="rect">
            <a:avLst/>
          </a:prstGeom>
          <a:noFill/>
        </p:spPr>
        <p:txBody>
          <a:bodyPr wrap="square">
            <a:spAutoFit/>
          </a:bodyPr>
          <a:lstStyle/>
          <a:p>
            <a:r>
              <a:rPr lang="en-US" sz="1400"/>
              <a:t>scipy.sparse.csr_matrix(array).eliminate_zeros()</a:t>
            </a:r>
          </a:p>
        </p:txBody>
      </p:sp>
      <mc:AlternateContent xmlns:mc="http://schemas.openxmlformats.org/markup-compatibility/2006" xmlns:p14="http://schemas.microsoft.com/office/powerpoint/2010/main">
        <mc:Choice Requires="p14">
          <p:contentPart p14:bwMode="auto" r:id="rId3">
            <p14:nvContentPartPr>
              <p14:cNvPr id="9" name="Ink 8">
                <a:extLst>
                  <a:ext uri="{FF2B5EF4-FFF2-40B4-BE49-F238E27FC236}">
                    <a16:creationId xmlns:a16="http://schemas.microsoft.com/office/drawing/2014/main" id="{8D02EE57-6F96-499E-A9E5-EDA526D3C89F}"/>
                  </a:ext>
                </a:extLst>
              </p14:cNvPr>
              <p14:cNvContentPartPr/>
              <p14:nvPr/>
            </p14:nvContentPartPr>
            <p14:xfrm>
              <a:off x="8851115" y="4979102"/>
              <a:ext cx="418320" cy="100440"/>
            </p14:xfrm>
          </p:contentPart>
        </mc:Choice>
        <mc:Fallback xmlns="">
          <p:pic>
            <p:nvPicPr>
              <p:cNvPr id="9" name="Ink 8">
                <a:extLst>
                  <a:ext uri="{FF2B5EF4-FFF2-40B4-BE49-F238E27FC236}">
                    <a16:creationId xmlns:a16="http://schemas.microsoft.com/office/drawing/2014/main" id="{8D02EE57-6F96-499E-A9E5-EDA526D3C89F}"/>
                  </a:ext>
                </a:extLst>
              </p:cNvPr>
              <p:cNvPicPr/>
              <p:nvPr/>
            </p:nvPicPr>
            <p:blipFill>
              <a:blip r:embed="rId4"/>
              <a:stretch>
                <a:fillRect/>
              </a:stretch>
            </p:blipFill>
            <p:spPr>
              <a:xfrm>
                <a:off x="8842115" y="4970102"/>
                <a:ext cx="435960" cy="118080"/>
              </a:xfrm>
              <a:prstGeom prst="rect">
                <a:avLst/>
              </a:prstGeom>
            </p:spPr>
          </p:pic>
        </mc:Fallback>
      </mc:AlternateContent>
      <p:pic>
        <p:nvPicPr>
          <p:cNvPr id="10" name="Picture 9">
            <a:extLst>
              <a:ext uri="{FF2B5EF4-FFF2-40B4-BE49-F238E27FC236}">
                <a16:creationId xmlns:a16="http://schemas.microsoft.com/office/drawing/2014/main" id="{44FD15CF-1306-44C0-B380-F86DA66159DC}"/>
              </a:ext>
            </a:extLst>
          </p:cNvPr>
          <p:cNvPicPr>
            <a:picLocks noChangeAspect="1"/>
          </p:cNvPicPr>
          <p:nvPr/>
        </p:nvPicPr>
        <p:blipFill>
          <a:blip r:embed="rId5"/>
          <a:stretch>
            <a:fillRect/>
          </a:stretch>
        </p:blipFill>
        <p:spPr>
          <a:xfrm>
            <a:off x="362500" y="2833938"/>
            <a:ext cx="4210638" cy="581106"/>
          </a:xfrm>
          <a:prstGeom prst="rect">
            <a:avLst/>
          </a:prstGeom>
        </p:spPr>
      </p:pic>
      <p:pic>
        <p:nvPicPr>
          <p:cNvPr id="11" name="Picture 10">
            <a:extLst>
              <a:ext uri="{FF2B5EF4-FFF2-40B4-BE49-F238E27FC236}">
                <a16:creationId xmlns:a16="http://schemas.microsoft.com/office/drawing/2014/main" id="{6039956C-AEFE-431A-B09D-5DD6F682D3A3}"/>
              </a:ext>
            </a:extLst>
          </p:cNvPr>
          <p:cNvPicPr>
            <a:picLocks noChangeAspect="1"/>
          </p:cNvPicPr>
          <p:nvPr/>
        </p:nvPicPr>
        <p:blipFill>
          <a:blip r:embed="rId6"/>
          <a:stretch>
            <a:fillRect/>
          </a:stretch>
        </p:blipFill>
        <p:spPr>
          <a:xfrm>
            <a:off x="5027700" y="2850834"/>
            <a:ext cx="5982535" cy="1238423"/>
          </a:xfrm>
          <a:prstGeom prst="rect">
            <a:avLst/>
          </a:prstGeom>
        </p:spPr>
      </p:pic>
      <p:sp>
        <p:nvSpPr>
          <p:cNvPr id="12" name="TextBox 11">
            <a:extLst>
              <a:ext uri="{FF2B5EF4-FFF2-40B4-BE49-F238E27FC236}">
                <a16:creationId xmlns:a16="http://schemas.microsoft.com/office/drawing/2014/main" id="{5FBD546A-654D-4794-B09F-F42439815AA9}"/>
              </a:ext>
            </a:extLst>
          </p:cNvPr>
          <p:cNvSpPr txBox="1"/>
          <p:nvPr/>
        </p:nvSpPr>
        <p:spPr>
          <a:xfrm>
            <a:off x="5027700" y="4406419"/>
            <a:ext cx="5447490" cy="307777"/>
          </a:xfrm>
          <a:prstGeom prst="rect">
            <a:avLst/>
          </a:prstGeom>
          <a:noFill/>
        </p:spPr>
        <p:txBody>
          <a:bodyPr wrap="square" rtlCol="0">
            <a:spAutoFit/>
          </a:bodyPr>
          <a:lstStyle/>
          <a:p>
            <a:r>
              <a:rPr lang="en-US" sz="1400"/>
              <a:t>Apropos some of the methods of the created object, we have:</a:t>
            </a:r>
            <a:endParaRPr lang="en-US"/>
          </a:p>
        </p:txBody>
      </p:sp>
      <p:sp>
        <p:nvSpPr>
          <p:cNvPr id="13" name="TextBox 12">
            <a:extLst>
              <a:ext uri="{FF2B5EF4-FFF2-40B4-BE49-F238E27FC236}">
                <a16:creationId xmlns:a16="http://schemas.microsoft.com/office/drawing/2014/main" id="{614C0892-237E-430A-8A9E-6F80E0035A0F}"/>
              </a:ext>
            </a:extLst>
          </p:cNvPr>
          <p:cNvSpPr txBox="1"/>
          <p:nvPr/>
        </p:nvSpPr>
        <p:spPr>
          <a:xfrm>
            <a:off x="9427954" y="4858731"/>
            <a:ext cx="1682885" cy="307777"/>
          </a:xfrm>
          <a:prstGeom prst="rect">
            <a:avLst/>
          </a:prstGeom>
          <a:noFill/>
        </p:spPr>
        <p:txBody>
          <a:bodyPr wrap="square" rtlCol="0">
            <a:spAutoFit/>
          </a:bodyPr>
          <a:lstStyle/>
          <a:p>
            <a:r>
              <a:rPr lang="en-US" sz="1400"/>
              <a:t>Eliminates zeros</a:t>
            </a:r>
            <a:endParaRPr lang="en-US" sz="1600"/>
          </a:p>
        </p:txBody>
      </p:sp>
      <p:sp>
        <p:nvSpPr>
          <p:cNvPr id="14" name="TextBox 13">
            <a:extLst>
              <a:ext uri="{FF2B5EF4-FFF2-40B4-BE49-F238E27FC236}">
                <a16:creationId xmlns:a16="http://schemas.microsoft.com/office/drawing/2014/main" id="{0287DB5E-5987-41B7-9A64-526990C9A6FD}"/>
              </a:ext>
            </a:extLst>
          </p:cNvPr>
          <p:cNvSpPr txBox="1"/>
          <p:nvPr/>
        </p:nvSpPr>
        <p:spPr>
          <a:xfrm>
            <a:off x="5027700" y="5366298"/>
            <a:ext cx="3664896" cy="307777"/>
          </a:xfrm>
          <a:prstGeom prst="rect">
            <a:avLst/>
          </a:prstGeom>
          <a:noFill/>
        </p:spPr>
        <p:txBody>
          <a:bodyPr wrap="square">
            <a:spAutoFit/>
          </a:bodyPr>
          <a:lstStyle/>
          <a:p>
            <a:r>
              <a:rPr lang="en-US" sz="1400"/>
              <a:t>scipy.sparse.csr_matrix(array).sum_duplicates()</a:t>
            </a:r>
          </a:p>
        </p:txBody>
      </p:sp>
      <mc:AlternateContent xmlns:mc="http://schemas.openxmlformats.org/markup-compatibility/2006" xmlns:p14="http://schemas.microsoft.com/office/powerpoint/2010/main">
        <mc:Choice Requires="p14">
          <p:contentPart p14:bwMode="auto" r:id="rId7">
            <p14:nvContentPartPr>
              <p14:cNvPr id="15" name="Ink 14">
                <a:extLst>
                  <a:ext uri="{FF2B5EF4-FFF2-40B4-BE49-F238E27FC236}">
                    <a16:creationId xmlns:a16="http://schemas.microsoft.com/office/drawing/2014/main" id="{882B9FC1-77D3-4DD0-A4CE-73B69DE994F0}"/>
                  </a:ext>
                </a:extLst>
              </p14:cNvPr>
              <p14:cNvContentPartPr/>
              <p14:nvPr/>
            </p14:nvContentPartPr>
            <p14:xfrm>
              <a:off x="8851115" y="5459508"/>
              <a:ext cx="418320" cy="100440"/>
            </p14:xfrm>
          </p:contentPart>
        </mc:Choice>
        <mc:Fallback xmlns="">
          <p:pic>
            <p:nvPicPr>
              <p:cNvPr id="15" name="Ink 14">
                <a:extLst>
                  <a:ext uri="{FF2B5EF4-FFF2-40B4-BE49-F238E27FC236}">
                    <a16:creationId xmlns:a16="http://schemas.microsoft.com/office/drawing/2014/main" id="{882B9FC1-77D3-4DD0-A4CE-73B69DE994F0}"/>
                  </a:ext>
                </a:extLst>
              </p:cNvPr>
              <p:cNvPicPr/>
              <p:nvPr/>
            </p:nvPicPr>
            <p:blipFill>
              <a:blip r:embed="rId4"/>
              <a:stretch>
                <a:fillRect/>
              </a:stretch>
            </p:blipFill>
            <p:spPr>
              <a:xfrm>
                <a:off x="8842115" y="5450508"/>
                <a:ext cx="435960" cy="118080"/>
              </a:xfrm>
              <a:prstGeom prst="rect">
                <a:avLst/>
              </a:prstGeom>
            </p:spPr>
          </p:pic>
        </mc:Fallback>
      </mc:AlternateContent>
      <p:sp>
        <p:nvSpPr>
          <p:cNvPr id="16" name="TextBox 15">
            <a:extLst>
              <a:ext uri="{FF2B5EF4-FFF2-40B4-BE49-F238E27FC236}">
                <a16:creationId xmlns:a16="http://schemas.microsoft.com/office/drawing/2014/main" id="{03A56F71-E9E8-40F2-B328-B11B507FF015}"/>
              </a:ext>
            </a:extLst>
          </p:cNvPr>
          <p:cNvSpPr txBox="1"/>
          <p:nvPr/>
        </p:nvSpPr>
        <p:spPr>
          <a:xfrm>
            <a:off x="9427954" y="5339137"/>
            <a:ext cx="2614889" cy="307777"/>
          </a:xfrm>
          <a:prstGeom prst="rect">
            <a:avLst/>
          </a:prstGeom>
          <a:noFill/>
        </p:spPr>
        <p:txBody>
          <a:bodyPr wrap="square" rtlCol="0">
            <a:spAutoFit/>
          </a:bodyPr>
          <a:lstStyle/>
          <a:p>
            <a:r>
              <a:rPr lang="en-US" sz="1400"/>
              <a:t>Elimiantes duplicates</a:t>
            </a:r>
            <a:endParaRPr lang="en-US" sz="1600"/>
          </a:p>
        </p:txBody>
      </p:sp>
      <p:sp>
        <p:nvSpPr>
          <p:cNvPr id="17" name="TextBox 16">
            <a:extLst>
              <a:ext uri="{FF2B5EF4-FFF2-40B4-BE49-F238E27FC236}">
                <a16:creationId xmlns:a16="http://schemas.microsoft.com/office/drawing/2014/main" id="{A6F6B3EC-08E3-4F74-A6F9-4AE65090ABC4}"/>
              </a:ext>
            </a:extLst>
          </p:cNvPr>
          <p:cNvSpPr txBox="1"/>
          <p:nvPr/>
        </p:nvSpPr>
        <p:spPr>
          <a:xfrm>
            <a:off x="5027700" y="5819544"/>
            <a:ext cx="3162989" cy="307777"/>
          </a:xfrm>
          <a:prstGeom prst="rect">
            <a:avLst/>
          </a:prstGeom>
          <a:noFill/>
        </p:spPr>
        <p:txBody>
          <a:bodyPr wrap="square">
            <a:spAutoFit/>
          </a:bodyPr>
          <a:lstStyle/>
          <a:p>
            <a:r>
              <a:rPr lang="en-US" sz="1400"/>
              <a:t>scipy.sparse.csr_matrix(array).to_csc()</a:t>
            </a:r>
          </a:p>
        </p:txBody>
      </p:sp>
      <mc:AlternateContent xmlns:mc="http://schemas.openxmlformats.org/markup-compatibility/2006" xmlns:p14="http://schemas.microsoft.com/office/powerpoint/2010/main">
        <mc:Choice Requires="p14">
          <p:contentPart p14:bwMode="auto" r:id="rId8">
            <p14:nvContentPartPr>
              <p14:cNvPr id="18" name="Ink 17">
                <a:extLst>
                  <a:ext uri="{FF2B5EF4-FFF2-40B4-BE49-F238E27FC236}">
                    <a16:creationId xmlns:a16="http://schemas.microsoft.com/office/drawing/2014/main" id="{6FB7AC0C-010A-4E92-88F1-348B0EDAA047}"/>
                  </a:ext>
                </a:extLst>
              </p14:cNvPr>
              <p14:cNvContentPartPr/>
              <p14:nvPr/>
            </p14:nvContentPartPr>
            <p14:xfrm>
              <a:off x="8851115" y="5912753"/>
              <a:ext cx="418320" cy="100440"/>
            </p14:xfrm>
          </p:contentPart>
        </mc:Choice>
        <mc:Fallback xmlns="">
          <p:pic>
            <p:nvPicPr>
              <p:cNvPr id="18" name="Ink 17">
                <a:extLst>
                  <a:ext uri="{FF2B5EF4-FFF2-40B4-BE49-F238E27FC236}">
                    <a16:creationId xmlns:a16="http://schemas.microsoft.com/office/drawing/2014/main" id="{6FB7AC0C-010A-4E92-88F1-348B0EDAA047}"/>
                  </a:ext>
                </a:extLst>
              </p:cNvPr>
              <p:cNvPicPr/>
              <p:nvPr/>
            </p:nvPicPr>
            <p:blipFill>
              <a:blip r:embed="rId4"/>
              <a:stretch>
                <a:fillRect/>
              </a:stretch>
            </p:blipFill>
            <p:spPr>
              <a:xfrm>
                <a:off x="8842115" y="5903753"/>
                <a:ext cx="435960" cy="118080"/>
              </a:xfrm>
              <a:prstGeom prst="rect">
                <a:avLst/>
              </a:prstGeom>
            </p:spPr>
          </p:pic>
        </mc:Fallback>
      </mc:AlternateContent>
      <p:sp>
        <p:nvSpPr>
          <p:cNvPr id="19" name="TextBox 18">
            <a:extLst>
              <a:ext uri="{FF2B5EF4-FFF2-40B4-BE49-F238E27FC236}">
                <a16:creationId xmlns:a16="http://schemas.microsoft.com/office/drawing/2014/main" id="{0D383197-CADF-4A94-8BA2-4ACB9784050F}"/>
              </a:ext>
            </a:extLst>
          </p:cNvPr>
          <p:cNvSpPr txBox="1"/>
          <p:nvPr/>
        </p:nvSpPr>
        <p:spPr>
          <a:xfrm>
            <a:off x="9427954" y="5792382"/>
            <a:ext cx="2177144" cy="307777"/>
          </a:xfrm>
          <a:prstGeom prst="rect">
            <a:avLst/>
          </a:prstGeom>
          <a:noFill/>
        </p:spPr>
        <p:txBody>
          <a:bodyPr wrap="square" rtlCol="0">
            <a:spAutoFit/>
          </a:bodyPr>
          <a:lstStyle/>
          <a:p>
            <a:r>
              <a:rPr lang="en-US" sz="1400"/>
              <a:t>Converts to csc array</a:t>
            </a:r>
            <a:endParaRPr lang="en-US" sz="1600"/>
          </a:p>
        </p:txBody>
      </p:sp>
    </p:spTree>
    <p:extLst>
      <p:ext uri="{BB962C8B-B14F-4D97-AF65-F5344CB8AC3E}">
        <p14:creationId xmlns:p14="http://schemas.microsoft.com/office/powerpoint/2010/main" val="155377309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F87E04F-4827-45DE-B856-B558BC9ED062}"/>
              </a:ext>
            </a:extLst>
          </p:cNvPr>
          <p:cNvSpPr/>
          <p:nvPr/>
        </p:nvSpPr>
        <p:spPr>
          <a:xfrm>
            <a:off x="304467" y="1065205"/>
            <a:ext cx="11583066" cy="954107"/>
          </a:xfrm>
          <a:prstGeom prst="rect">
            <a:avLst/>
          </a:prstGeom>
        </p:spPr>
        <p:txBody>
          <a:bodyPr wrap="square">
            <a:spAutoFit/>
          </a:bodyPr>
          <a:lstStyle/>
          <a:p>
            <a:r>
              <a:rPr lang="en-US" sz="1400" b="1"/>
              <a:t>import scipy.sparse.csgraph</a:t>
            </a:r>
          </a:p>
          <a:p>
            <a:r>
              <a:rPr lang="en-US" sz="1400">
                <a:solidFill>
                  <a:srgbClr val="0070C0"/>
                </a:solidFill>
              </a:rPr>
              <a:t>This module is for working with graphs.  Since we can represent the graphs with adjacency matrices, and since the matrices are usually sparse, the methods used to handle them are in scipy.sparse module.  First thing you have to do when working with a graph’s adjacency matrix is to convert it to a csr_matrix using function on previous page: </a:t>
            </a:r>
            <a:r>
              <a:rPr lang="en-US" sz="1400" b="1">
                <a:solidFill>
                  <a:srgbClr val="0070C0"/>
                </a:solidFill>
              </a:rPr>
              <a:t>matrix</a:t>
            </a:r>
            <a:r>
              <a:rPr lang="en-US" sz="1400">
                <a:solidFill>
                  <a:srgbClr val="0070C0"/>
                </a:solidFill>
              </a:rPr>
              <a:t> </a:t>
            </a:r>
            <a:r>
              <a:rPr lang="en-US" sz="1400" b="1">
                <a:solidFill>
                  <a:srgbClr val="0070C0"/>
                </a:solidFill>
              </a:rPr>
              <a:t>=</a:t>
            </a:r>
            <a:r>
              <a:rPr lang="en-US" sz="1400">
                <a:solidFill>
                  <a:srgbClr val="0070C0"/>
                </a:solidFill>
              </a:rPr>
              <a:t> </a:t>
            </a:r>
            <a:r>
              <a:rPr lang="en-US" sz="1400" b="1">
                <a:solidFill>
                  <a:srgbClr val="0070C0"/>
                </a:solidFill>
              </a:rPr>
              <a:t>scipy.sparse.csr_matrix(array)</a:t>
            </a:r>
            <a:r>
              <a:rPr lang="en-US" sz="1400">
                <a:solidFill>
                  <a:srgbClr val="0070C0"/>
                </a:solidFill>
              </a:rPr>
              <a:t>. </a:t>
            </a:r>
          </a:p>
        </p:txBody>
      </p:sp>
      <p:sp>
        <p:nvSpPr>
          <p:cNvPr id="3" name="Rectangle 2">
            <a:extLst>
              <a:ext uri="{FF2B5EF4-FFF2-40B4-BE49-F238E27FC236}">
                <a16:creationId xmlns:a16="http://schemas.microsoft.com/office/drawing/2014/main" id="{C9FF0876-164E-442B-9B99-2C547C2A0238}"/>
              </a:ext>
            </a:extLst>
          </p:cNvPr>
          <p:cNvSpPr/>
          <p:nvPr/>
        </p:nvSpPr>
        <p:spPr>
          <a:xfrm>
            <a:off x="4330563" y="197452"/>
            <a:ext cx="1855957" cy="461665"/>
          </a:xfrm>
          <a:prstGeom prst="rect">
            <a:avLst/>
          </a:prstGeom>
        </p:spPr>
        <p:txBody>
          <a:bodyPr wrap="none">
            <a:spAutoFit/>
          </a:bodyPr>
          <a:lstStyle/>
          <a:p>
            <a:r>
              <a:rPr lang="en-US" sz="2400" b="1" u="sng">
                <a:solidFill>
                  <a:srgbClr val="7030A0"/>
                </a:solidFill>
              </a:rPr>
              <a:t>Library: scipy</a:t>
            </a:r>
          </a:p>
        </p:txBody>
      </p:sp>
      <p:sp>
        <p:nvSpPr>
          <p:cNvPr id="4" name="TextBox 3">
            <a:extLst>
              <a:ext uri="{FF2B5EF4-FFF2-40B4-BE49-F238E27FC236}">
                <a16:creationId xmlns:a16="http://schemas.microsoft.com/office/drawing/2014/main" id="{B9BC4121-73D9-4834-83F3-57E044BE19F9}"/>
              </a:ext>
            </a:extLst>
          </p:cNvPr>
          <p:cNvSpPr txBox="1"/>
          <p:nvPr/>
        </p:nvSpPr>
        <p:spPr>
          <a:xfrm>
            <a:off x="359400" y="2256817"/>
            <a:ext cx="11583065" cy="523220"/>
          </a:xfrm>
          <a:prstGeom prst="rect">
            <a:avLst/>
          </a:prstGeom>
          <a:noFill/>
        </p:spPr>
        <p:txBody>
          <a:bodyPr wrap="square" rtlCol="0">
            <a:spAutoFit/>
          </a:bodyPr>
          <a:lstStyle/>
          <a:p>
            <a:r>
              <a:rPr lang="en-US" sz="1400"/>
              <a:t>scipy.sparse.csgraph.connected_components(matrix)		don’t know what this gives you, but it’s the connected  components of the csr</a:t>
            </a:r>
          </a:p>
          <a:p>
            <a:r>
              <a:rPr lang="en-US" sz="1400"/>
              <a:t>						converted adjacency matrix (see bold line above)</a:t>
            </a:r>
          </a:p>
        </p:txBody>
      </p:sp>
      <p:sp>
        <p:nvSpPr>
          <p:cNvPr id="20" name="TextBox 19">
            <a:extLst>
              <a:ext uri="{FF2B5EF4-FFF2-40B4-BE49-F238E27FC236}">
                <a16:creationId xmlns:a16="http://schemas.microsoft.com/office/drawing/2014/main" id="{520DBEDF-7948-4BE7-A0CB-169500321955}"/>
              </a:ext>
            </a:extLst>
          </p:cNvPr>
          <p:cNvSpPr txBox="1"/>
          <p:nvPr/>
        </p:nvSpPr>
        <p:spPr>
          <a:xfrm>
            <a:off x="359400" y="2971402"/>
            <a:ext cx="11583065" cy="954107"/>
          </a:xfrm>
          <a:prstGeom prst="rect">
            <a:avLst/>
          </a:prstGeom>
          <a:noFill/>
        </p:spPr>
        <p:txBody>
          <a:bodyPr wrap="square" rtlCol="0">
            <a:spAutoFit/>
          </a:bodyPr>
          <a:lstStyle/>
          <a:p>
            <a:r>
              <a:rPr lang="en-US" sz="1400"/>
              <a:t>scipy.sparse.csgraph.dijkstra(matrix)				returns a matrix like the adjacency matrix, except the matrix element M</a:t>
            </a:r>
            <a:r>
              <a:rPr lang="en-US" sz="1400" baseline="-25000"/>
              <a:t>xy</a:t>
            </a:r>
            <a:r>
              <a:rPr lang="en-US" sz="1400"/>
              <a:t> is not</a:t>
            </a:r>
          </a:p>
          <a:p>
            <a:r>
              <a:rPr lang="en-US" sz="1400"/>
              <a:t>						the weight of the edge connecting x and y, but the weight of the shortest path</a:t>
            </a:r>
          </a:p>
          <a:p>
            <a:r>
              <a:rPr lang="en-US" sz="1400"/>
              <a:t>						between x and y.  Besides the </a:t>
            </a:r>
            <a:r>
              <a:rPr lang="en-US" sz="1400">
                <a:solidFill>
                  <a:srgbClr val="FF0000"/>
                </a:solidFill>
              </a:rPr>
              <a:t>dijksta</a:t>
            </a:r>
            <a:r>
              <a:rPr lang="en-US" sz="1400"/>
              <a:t> method, there is also </a:t>
            </a:r>
            <a:r>
              <a:rPr lang="en-US" sz="1400">
                <a:solidFill>
                  <a:srgbClr val="FF0000"/>
                </a:solidFill>
              </a:rPr>
              <a:t>floyd_warshall</a:t>
            </a:r>
            <a:r>
              <a:rPr lang="en-US" sz="1400"/>
              <a:t>, </a:t>
            </a:r>
          </a:p>
          <a:p>
            <a:r>
              <a:rPr lang="en-US" sz="1400"/>
              <a:t>						</a:t>
            </a:r>
            <a:r>
              <a:rPr lang="en-US" sz="1400">
                <a:solidFill>
                  <a:srgbClr val="FF0000"/>
                </a:solidFill>
              </a:rPr>
              <a:t>bellman_ford </a:t>
            </a:r>
            <a:r>
              <a:rPr lang="en-US" sz="1400"/>
              <a:t>(which can handle negative weights)</a:t>
            </a:r>
          </a:p>
        </p:txBody>
      </p:sp>
    </p:spTree>
    <p:extLst>
      <p:ext uri="{BB962C8B-B14F-4D97-AF65-F5344CB8AC3E}">
        <p14:creationId xmlns:p14="http://schemas.microsoft.com/office/powerpoint/2010/main" val="162183326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330563" y="197452"/>
            <a:ext cx="1855957" cy="461665"/>
          </a:xfrm>
          <a:prstGeom prst="rect">
            <a:avLst/>
          </a:prstGeom>
        </p:spPr>
        <p:txBody>
          <a:bodyPr wrap="none">
            <a:spAutoFit/>
          </a:bodyPr>
          <a:lstStyle/>
          <a:p>
            <a:r>
              <a:rPr lang="en-US" sz="2400" b="1" u="sng">
                <a:solidFill>
                  <a:srgbClr val="7030A0"/>
                </a:solidFill>
              </a:rPr>
              <a:t>Library: scipy</a:t>
            </a:r>
          </a:p>
        </p:txBody>
      </p:sp>
      <p:sp>
        <p:nvSpPr>
          <p:cNvPr id="4" name="TextBox 3">
            <a:extLst>
              <a:ext uri="{FF2B5EF4-FFF2-40B4-BE49-F238E27FC236}">
                <a16:creationId xmlns:a16="http://schemas.microsoft.com/office/drawing/2014/main" id="{B9BC4121-73D9-4834-83F3-57E044BE19F9}"/>
              </a:ext>
            </a:extLst>
          </p:cNvPr>
          <p:cNvSpPr txBox="1"/>
          <p:nvPr/>
        </p:nvSpPr>
        <p:spPr>
          <a:xfrm>
            <a:off x="304467" y="867878"/>
            <a:ext cx="5298665" cy="307777"/>
          </a:xfrm>
          <a:prstGeom prst="rect">
            <a:avLst/>
          </a:prstGeom>
          <a:noFill/>
        </p:spPr>
        <p:txBody>
          <a:bodyPr wrap="square" rtlCol="0">
            <a:spAutoFit/>
          </a:bodyPr>
          <a:lstStyle/>
          <a:p>
            <a:r>
              <a:rPr lang="en-US" sz="1400"/>
              <a:t>For example, to set up the adjacency matrix for this graph, we do:</a:t>
            </a:r>
          </a:p>
        </p:txBody>
      </p:sp>
      <p:pic>
        <p:nvPicPr>
          <p:cNvPr id="21" name="Picture 20">
            <a:extLst>
              <a:ext uri="{FF2B5EF4-FFF2-40B4-BE49-F238E27FC236}">
                <a16:creationId xmlns:a16="http://schemas.microsoft.com/office/drawing/2014/main" id="{9072C1FB-B336-4645-A39A-F4B244E489E7}"/>
              </a:ext>
            </a:extLst>
          </p:cNvPr>
          <p:cNvPicPr>
            <a:picLocks noChangeAspect="1"/>
          </p:cNvPicPr>
          <p:nvPr/>
        </p:nvPicPr>
        <p:blipFill>
          <a:blip r:embed="rId3"/>
          <a:stretch>
            <a:fillRect/>
          </a:stretch>
        </p:blipFill>
        <p:spPr>
          <a:xfrm>
            <a:off x="161004" y="1547564"/>
            <a:ext cx="3256647" cy="1735495"/>
          </a:xfrm>
          <a:prstGeom prst="rect">
            <a:avLst/>
          </a:prstGeom>
        </p:spPr>
      </p:pic>
      <p:pic>
        <p:nvPicPr>
          <p:cNvPr id="5" name="Picture 4">
            <a:extLst>
              <a:ext uri="{FF2B5EF4-FFF2-40B4-BE49-F238E27FC236}">
                <a16:creationId xmlns:a16="http://schemas.microsoft.com/office/drawing/2014/main" id="{36AFDDE7-F087-42E4-8EDF-813C0E263F3C}"/>
              </a:ext>
            </a:extLst>
          </p:cNvPr>
          <p:cNvPicPr>
            <a:picLocks noChangeAspect="1"/>
          </p:cNvPicPr>
          <p:nvPr/>
        </p:nvPicPr>
        <p:blipFill>
          <a:blip r:embed="rId4"/>
          <a:stretch>
            <a:fillRect/>
          </a:stretch>
        </p:blipFill>
        <p:spPr>
          <a:xfrm>
            <a:off x="4213892" y="1586023"/>
            <a:ext cx="7382905" cy="1209844"/>
          </a:xfrm>
          <a:prstGeom prst="rect">
            <a:avLst/>
          </a:prstGeom>
        </p:spPr>
      </p:pic>
      <p:sp>
        <p:nvSpPr>
          <p:cNvPr id="8" name="TextBox 7">
            <a:extLst>
              <a:ext uri="{FF2B5EF4-FFF2-40B4-BE49-F238E27FC236}">
                <a16:creationId xmlns:a16="http://schemas.microsoft.com/office/drawing/2014/main" id="{572A2B4E-F1F3-4011-BF50-42A8A77ADCCC}"/>
              </a:ext>
            </a:extLst>
          </p:cNvPr>
          <p:cNvSpPr txBox="1"/>
          <p:nvPr/>
        </p:nvSpPr>
        <p:spPr>
          <a:xfrm>
            <a:off x="304468" y="3447268"/>
            <a:ext cx="4026096" cy="523220"/>
          </a:xfrm>
          <a:prstGeom prst="rect">
            <a:avLst/>
          </a:prstGeom>
          <a:noFill/>
        </p:spPr>
        <p:txBody>
          <a:bodyPr wrap="square" rtlCol="0">
            <a:spAutoFit/>
          </a:bodyPr>
          <a:lstStyle/>
          <a:p>
            <a:r>
              <a:rPr lang="en-US" sz="1400"/>
              <a:t>And to get list matrix of shortest paths, we could continue with:</a:t>
            </a:r>
          </a:p>
        </p:txBody>
      </p:sp>
      <p:pic>
        <p:nvPicPr>
          <p:cNvPr id="6" name="Picture 5">
            <a:extLst>
              <a:ext uri="{FF2B5EF4-FFF2-40B4-BE49-F238E27FC236}">
                <a16:creationId xmlns:a16="http://schemas.microsoft.com/office/drawing/2014/main" id="{FB0FF886-B155-4E5D-ABFB-576F963D94C6}"/>
              </a:ext>
            </a:extLst>
          </p:cNvPr>
          <p:cNvPicPr>
            <a:picLocks noChangeAspect="1"/>
          </p:cNvPicPr>
          <p:nvPr/>
        </p:nvPicPr>
        <p:blipFill>
          <a:blip r:embed="rId5"/>
          <a:stretch>
            <a:fillRect/>
          </a:stretch>
        </p:blipFill>
        <p:spPr>
          <a:xfrm>
            <a:off x="4213892" y="3541803"/>
            <a:ext cx="2667372" cy="428685"/>
          </a:xfrm>
          <a:prstGeom prst="rect">
            <a:avLst/>
          </a:prstGeom>
        </p:spPr>
      </p:pic>
      <p:cxnSp>
        <p:nvCxnSpPr>
          <p:cNvPr id="9" name="Straight Arrow Connector 8">
            <a:extLst>
              <a:ext uri="{FF2B5EF4-FFF2-40B4-BE49-F238E27FC236}">
                <a16:creationId xmlns:a16="http://schemas.microsoft.com/office/drawing/2014/main" id="{25F89DF7-292A-4C96-A470-08C3472F4C67}"/>
              </a:ext>
            </a:extLst>
          </p:cNvPr>
          <p:cNvCxnSpPr/>
          <p:nvPr/>
        </p:nvCxnSpPr>
        <p:spPr>
          <a:xfrm>
            <a:off x="7509753" y="3543071"/>
            <a:ext cx="953311"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pic>
        <p:nvPicPr>
          <p:cNvPr id="11" name="Picture 10">
            <a:extLst>
              <a:ext uri="{FF2B5EF4-FFF2-40B4-BE49-F238E27FC236}">
                <a16:creationId xmlns:a16="http://schemas.microsoft.com/office/drawing/2014/main" id="{0AACDFD0-291F-4DF3-A86F-F12956D2EEC2}"/>
              </a:ext>
            </a:extLst>
          </p:cNvPr>
          <p:cNvPicPr>
            <a:picLocks noChangeAspect="1"/>
          </p:cNvPicPr>
          <p:nvPr/>
        </p:nvPicPr>
        <p:blipFill>
          <a:blip r:embed="rId6"/>
          <a:stretch>
            <a:fillRect/>
          </a:stretch>
        </p:blipFill>
        <p:spPr>
          <a:xfrm>
            <a:off x="9501989" y="3421209"/>
            <a:ext cx="2543530" cy="1724266"/>
          </a:xfrm>
          <a:prstGeom prst="rect">
            <a:avLst/>
          </a:prstGeom>
        </p:spPr>
      </p:pic>
      <p:sp>
        <p:nvSpPr>
          <p:cNvPr id="12" name="TextBox 11">
            <a:extLst>
              <a:ext uri="{FF2B5EF4-FFF2-40B4-BE49-F238E27FC236}">
                <a16:creationId xmlns:a16="http://schemas.microsoft.com/office/drawing/2014/main" id="{EFA7DBBE-D78D-4F8D-BFCA-BB7D3CF4BA74}"/>
              </a:ext>
            </a:extLst>
          </p:cNvPr>
          <p:cNvSpPr txBox="1"/>
          <p:nvPr/>
        </p:nvSpPr>
        <p:spPr>
          <a:xfrm>
            <a:off x="7168934" y="3708878"/>
            <a:ext cx="2142107" cy="954107"/>
          </a:xfrm>
          <a:prstGeom prst="rect">
            <a:avLst/>
          </a:prstGeom>
          <a:noFill/>
        </p:spPr>
        <p:txBody>
          <a:bodyPr wrap="square" rtlCol="0">
            <a:spAutoFit/>
          </a:bodyPr>
          <a:lstStyle/>
          <a:p>
            <a:r>
              <a:rPr lang="en-US" sz="1400"/>
              <a:t>Can verify that at least A </a:t>
            </a:r>
            <a:r>
              <a:rPr lang="en-US" sz="1400">
                <a:sym typeface="Wingdings" panose="05000000000000000000" pitchFamily="2" charset="2"/>
              </a:rPr>
              <a:t> C shortest weight is true, as we did same calculation a while back.</a:t>
            </a:r>
            <a:endParaRPr lang="en-US" sz="1400"/>
          </a:p>
        </p:txBody>
      </p:sp>
    </p:spTree>
    <p:extLst>
      <p:ext uri="{BB962C8B-B14F-4D97-AF65-F5344CB8AC3E}">
        <p14:creationId xmlns:p14="http://schemas.microsoft.com/office/powerpoint/2010/main" val="410938080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02782F-73DC-2D20-CA2F-A1083BB86CE7}"/>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730B822D-2304-F493-314A-12A35C2E7493}"/>
              </a:ext>
            </a:extLst>
          </p:cNvPr>
          <p:cNvSpPr/>
          <p:nvPr/>
        </p:nvSpPr>
        <p:spPr>
          <a:xfrm>
            <a:off x="456867" y="948026"/>
            <a:ext cx="6039183" cy="523220"/>
          </a:xfrm>
          <a:prstGeom prst="rect">
            <a:avLst/>
          </a:prstGeom>
        </p:spPr>
        <p:txBody>
          <a:bodyPr wrap="square">
            <a:spAutoFit/>
          </a:bodyPr>
          <a:lstStyle/>
          <a:p>
            <a:r>
              <a:rPr lang="en-US" sz="1400" b="1"/>
              <a:t>from scipy.cluster.hierarchy import linkage, dendrogram, fcluster</a:t>
            </a:r>
          </a:p>
          <a:p>
            <a:r>
              <a:rPr lang="en-US" sz="1400">
                <a:solidFill>
                  <a:srgbClr val="0070C0"/>
                </a:solidFill>
              </a:rPr>
              <a:t>We can create hierarchical clusters with this guy.</a:t>
            </a:r>
          </a:p>
        </p:txBody>
      </p:sp>
      <p:sp>
        <p:nvSpPr>
          <p:cNvPr id="3" name="Rectangle 2">
            <a:extLst>
              <a:ext uri="{FF2B5EF4-FFF2-40B4-BE49-F238E27FC236}">
                <a16:creationId xmlns:a16="http://schemas.microsoft.com/office/drawing/2014/main" id="{F161A374-A7C9-6E20-B73B-6DA620E8C772}"/>
              </a:ext>
            </a:extLst>
          </p:cNvPr>
          <p:cNvSpPr/>
          <p:nvPr/>
        </p:nvSpPr>
        <p:spPr>
          <a:xfrm>
            <a:off x="4330563" y="197452"/>
            <a:ext cx="1855957" cy="461665"/>
          </a:xfrm>
          <a:prstGeom prst="rect">
            <a:avLst/>
          </a:prstGeom>
        </p:spPr>
        <p:txBody>
          <a:bodyPr wrap="none">
            <a:spAutoFit/>
          </a:bodyPr>
          <a:lstStyle/>
          <a:p>
            <a:r>
              <a:rPr lang="en-US" sz="2400" b="1" u="sng">
                <a:solidFill>
                  <a:srgbClr val="7030A0"/>
                </a:solidFill>
              </a:rPr>
              <a:t>Library: scipy</a:t>
            </a:r>
          </a:p>
        </p:txBody>
      </p:sp>
      <p:sp>
        <p:nvSpPr>
          <p:cNvPr id="4" name="TextBox 3">
            <a:extLst>
              <a:ext uri="{FF2B5EF4-FFF2-40B4-BE49-F238E27FC236}">
                <a16:creationId xmlns:a16="http://schemas.microsoft.com/office/drawing/2014/main" id="{192A1B30-87F0-22E2-741A-7567EB3D51BA}"/>
              </a:ext>
            </a:extLst>
          </p:cNvPr>
          <p:cNvSpPr txBox="1"/>
          <p:nvPr/>
        </p:nvSpPr>
        <p:spPr>
          <a:xfrm>
            <a:off x="456867" y="1622365"/>
            <a:ext cx="3412500" cy="523220"/>
          </a:xfrm>
          <a:prstGeom prst="rect">
            <a:avLst/>
          </a:prstGeom>
          <a:noFill/>
        </p:spPr>
        <p:txBody>
          <a:bodyPr wrap="square" rtlCol="0">
            <a:spAutoFit/>
          </a:bodyPr>
          <a:lstStyle/>
          <a:p>
            <a:r>
              <a:rPr lang="en-US" sz="1400"/>
              <a:t>mergings = linkage(X, metric = “metric”, method = “method”)</a:t>
            </a:r>
          </a:p>
        </p:txBody>
      </p:sp>
      <mc:AlternateContent xmlns:mc="http://schemas.openxmlformats.org/markup-compatibility/2006" xmlns:p14="http://schemas.microsoft.com/office/powerpoint/2010/main">
        <mc:Choice Requires="p14">
          <p:contentPart p14:bwMode="auto" r:id="rId3">
            <p14:nvContentPartPr>
              <p14:cNvPr id="6" name="Ink 5">
                <a:extLst>
                  <a:ext uri="{FF2B5EF4-FFF2-40B4-BE49-F238E27FC236}">
                    <a16:creationId xmlns:a16="http://schemas.microsoft.com/office/drawing/2014/main" id="{0B35E778-88B1-729C-4BE6-F473B1623015}"/>
                  </a:ext>
                </a:extLst>
              </p14:cNvPr>
              <p14:cNvContentPartPr/>
              <p14:nvPr/>
            </p14:nvContentPartPr>
            <p14:xfrm>
              <a:off x="3869367" y="1776254"/>
              <a:ext cx="380880" cy="39600"/>
            </p14:xfrm>
          </p:contentPart>
        </mc:Choice>
        <mc:Fallback xmlns="">
          <p:pic>
            <p:nvPicPr>
              <p:cNvPr id="6" name="Ink 5">
                <a:extLst>
                  <a:ext uri="{FF2B5EF4-FFF2-40B4-BE49-F238E27FC236}">
                    <a16:creationId xmlns:a16="http://schemas.microsoft.com/office/drawing/2014/main" id="{0B35E778-88B1-729C-4BE6-F473B1623015}"/>
                  </a:ext>
                </a:extLst>
              </p:cNvPr>
              <p:cNvPicPr/>
              <p:nvPr/>
            </p:nvPicPr>
            <p:blipFill>
              <a:blip r:embed="rId4"/>
              <a:stretch>
                <a:fillRect/>
              </a:stretch>
            </p:blipFill>
            <p:spPr>
              <a:xfrm>
                <a:off x="3863247" y="1770078"/>
                <a:ext cx="393120" cy="51952"/>
              </a:xfrm>
              <a:prstGeom prst="rect">
                <a:avLst/>
              </a:prstGeom>
            </p:spPr>
          </p:pic>
        </mc:Fallback>
      </mc:AlternateContent>
      <p:sp>
        <p:nvSpPr>
          <p:cNvPr id="9" name="TextBox 8">
            <a:extLst>
              <a:ext uri="{FF2B5EF4-FFF2-40B4-BE49-F238E27FC236}">
                <a16:creationId xmlns:a16="http://schemas.microsoft.com/office/drawing/2014/main" id="{952DD412-C0BF-0C0C-EC35-0766DB06D230}"/>
              </a:ext>
            </a:extLst>
          </p:cNvPr>
          <p:cNvSpPr txBox="1"/>
          <p:nvPr/>
        </p:nvSpPr>
        <p:spPr>
          <a:xfrm>
            <a:off x="4402646" y="1588425"/>
            <a:ext cx="7622206" cy="2462213"/>
          </a:xfrm>
          <a:prstGeom prst="rect">
            <a:avLst/>
          </a:prstGeom>
          <a:noFill/>
        </p:spPr>
        <p:txBody>
          <a:bodyPr wrap="square" rtlCol="0">
            <a:spAutoFit/>
          </a:bodyPr>
          <a:lstStyle/>
          <a:p>
            <a:r>
              <a:rPr lang="en-US" sz="1400"/>
              <a:t>X specifies dataframe (or array) containing the rows we want to gather into a hierarchical cluster. </a:t>
            </a:r>
            <a:r>
              <a:rPr lang="en-US" sz="1400" b="1"/>
              <a:t>metric = “euclidean”, “cityblock”, </a:t>
            </a:r>
            <a:r>
              <a:rPr lang="en-US" sz="1400"/>
              <a:t>etc. specifies the distance metric.  </a:t>
            </a:r>
            <a:r>
              <a:rPr lang="en-US" sz="1400" b="1"/>
              <a:t>method = “single”, “average”, “complete”, “centroid”, “median”, “ward”</a:t>
            </a:r>
            <a:r>
              <a:rPr lang="en-US" sz="1400"/>
              <a:t>, and specifies the way to measure distance between clusters.  “single”, “average”, “complete”, treats the distance as the min, average, max distances between points in different clusters. “centroid”, “median” treats the distance as that between the clusters’ centroids, or medians.  And “ward” treats as something else.  And this function returns a matrix, of len(X)-1 rows with columns: [index1, index2, distance, sample_count].  Points are indexed from 0 to n-1 according to their row numbers, and clusters are indexed from n to 2n-1.  Tried to illustrate the indexing to the left, but numbering starts from 1, not 0 as in scipy.  Distance is the distance, as specified in </a:t>
            </a:r>
            <a:r>
              <a:rPr lang="en-US" sz="1400" i="1"/>
              <a:t>method</a:t>
            </a:r>
            <a:r>
              <a:rPr lang="en-US" sz="1400"/>
              <a:t>, between merged points/clusters.  And sample_count is the number of points/observations now within the cluster.</a:t>
            </a:r>
          </a:p>
        </p:txBody>
      </p:sp>
      <p:graphicFrame>
        <p:nvGraphicFramePr>
          <p:cNvPr id="12" name="Table 11">
            <a:extLst>
              <a:ext uri="{FF2B5EF4-FFF2-40B4-BE49-F238E27FC236}">
                <a16:creationId xmlns:a16="http://schemas.microsoft.com/office/drawing/2014/main" id="{65A64106-9F66-BD45-6066-6BA61DBFF370}"/>
              </a:ext>
            </a:extLst>
          </p:cNvPr>
          <p:cNvGraphicFramePr>
            <a:graphicFrameLocks noGrp="1"/>
          </p:cNvGraphicFramePr>
          <p:nvPr>
            <p:extLst>
              <p:ext uri="{D42A27DB-BD31-4B8C-83A1-F6EECF244321}">
                <p14:modId xmlns:p14="http://schemas.microsoft.com/office/powerpoint/2010/main" val="4164514059"/>
              </p:ext>
            </p:extLst>
          </p:nvPr>
        </p:nvGraphicFramePr>
        <p:xfrm>
          <a:off x="4480892" y="4440742"/>
          <a:ext cx="4778106" cy="2186544"/>
        </p:xfrm>
        <a:graphic>
          <a:graphicData uri="http://schemas.openxmlformats.org/drawingml/2006/table">
            <a:tbl>
              <a:tblPr firstRow="1" bandRow="1">
                <a:tableStyleId>{5C22544A-7EE6-4342-B048-85BDC9FD1C3A}</a:tableStyleId>
              </a:tblPr>
              <a:tblGrid>
                <a:gridCol w="923862">
                  <a:extLst>
                    <a:ext uri="{9D8B030D-6E8A-4147-A177-3AD203B41FA5}">
                      <a16:colId xmlns:a16="http://schemas.microsoft.com/office/drawing/2014/main" val="4224520380"/>
                    </a:ext>
                  </a:extLst>
                </a:gridCol>
                <a:gridCol w="1012722">
                  <a:extLst>
                    <a:ext uri="{9D8B030D-6E8A-4147-A177-3AD203B41FA5}">
                      <a16:colId xmlns:a16="http://schemas.microsoft.com/office/drawing/2014/main" val="785480071"/>
                    </a:ext>
                  </a:extLst>
                </a:gridCol>
                <a:gridCol w="1130710">
                  <a:extLst>
                    <a:ext uri="{9D8B030D-6E8A-4147-A177-3AD203B41FA5}">
                      <a16:colId xmlns:a16="http://schemas.microsoft.com/office/drawing/2014/main" val="490040936"/>
                    </a:ext>
                  </a:extLst>
                </a:gridCol>
                <a:gridCol w="1710812">
                  <a:extLst>
                    <a:ext uri="{9D8B030D-6E8A-4147-A177-3AD203B41FA5}">
                      <a16:colId xmlns:a16="http://schemas.microsoft.com/office/drawing/2014/main" val="1568385045"/>
                    </a:ext>
                  </a:extLst>
                </a:gridCol>
              </a:tblGrid>
              <a:tr h="318036">
                <a:tc>
                  <a:txBody>
                    <a:bodyPr/>
                    <a:lstStyle/>
                    <a:p>
                      <a:r>
                        <a:rPr lang="en-US" sz="1400"/>
                        <a:t>Index 1</a:t>
                      </a:r>
                    </a:p>
                  </a:txBody>
                  <a:tcPr/>
                </a:tc>
                <a:tc>
                  <a:txBody>
                    <a:bodyPr/>
                    <a:lstStyle/>
                    <a:p>
                      <a:r>
                        <a:rPr lang="en-US" sz="1400"/>
                        <a:t>Index 2</a:t>
                      </a:r>
                    </a:p>
                  </a:txBody>
                  <a:tcPr/>
                </a:tc>
                <a:tc>
                  <a:txBody>
                    <a:bodyPr/>
                    <a:lstStyle/>
                    <a:p>
                      <a:r>
                        <a:rPr lang="en-US" sz="1400"/>
                        <a:t>Distance</a:t>
                      </a:r>
                    </a:p>
                  </a:txBody>
                  <a:tcPr/>
                </a:tc>
                <a:tc>
                  <a:txBody>
                    <a:bodyPr/>
                    <a:lstStyle/>
                    <a:p>
                      <a:r>
                        <a:rPr lang="en-US" sz="1400"/>
                        <a:t>Sample_Count</a:t>
                      </a:r>
                    </a:p>
                  </a:txBody>
                  <a:tcPr/>
                </a:tc>
                <a:extLst>
                  <a:ext uri="{0D108BD9-81ED-4DB2-BD59-A6C34878D82A}">
                    <a16:rowId xmlns:a16="http://schemas.microsoft.com/office/drawing/2014/main" val="2634855503"/>
                  </a:ext>
                </a:extLst>
              </a:tr>
              <a:tr h="318036">
                <a:tc>
                  <a:txBody>
                    <a:bodyPr/>
                    <a:lstStyle/>
                    <a:p>
                      <a:r>
                        <a:rPr lang="en-US" sz="1400"/>
                        <a:t>1</a:t>
                      </a:r>
                    </a:p>
                  </a:txBody>
                  <a:tcPr/>
                </a:tc>
                <a:tc>
                  <a:txBody>
                    <a:bodyPr/>
                    <a:lstStyle/>
                    <a:p>
                      <a:r>
                        <a:rPr lang="en-US" sz="1400"/>
                        <a:t>2</a:t>
                      </a:r>
                    </a:p>
                  </a:txBody>
                  <a:tcPr/>
                </a:tc>
                <a:tc>
                  <a:txBody>
                    <a:bodyPr/>
                    <a:lstStyle/>
                    <a:p>
                      <a:r>
                        <a:rPr lang="en-US" sz="1400"/>
                        <a:t>1.4</a:t>
                      </a:r>
                    </a:p>
                  </a:txBody>
                  <a:tcPr/>
                </a:tc>
                <a:tc>
                  <a:txBody>
                    <a:bodyPr/>
                    <a:lstStyle/>
                    <a:p>
                      <a:r>
                        <a:rPr lang="en-US" sz="1400"/>
                        <a:t>2</a:t>
                      </a:r>
                    </a:p>
                  </a:txBody>
                  <a:tcPr/>
                </a:tc>
                <a:extLst>
                  <a:ext uri="{0D108BD9-81ED-4DB2-BD59-A6C34878D82A}">
                    <a16:rowId xmlns:a16="http://schemas.microsoft.com/office/drawing/2014/main" val="1539350065"/>
                  </a:ext>
                </a:extLst>
              </a:tr>
              <a:tr h="318036">
                <a:tc>
                  <a:txBody>
                    <a:bodyPr/>
                    <a:lstStyle/>
                    <a:p>
                      <a:r>
                        <a:rPr lang="en-US" sz="1400"/>
                        <a:t>3</a:t>
                      </a:r>
                    </a:p>
                  </a:txBody>
                  <a:tcPr/>
                </a:tc>
                <a:tc>
                  <a:txBody>
                    <a:bodyPr/>
                    <a:lstStyle/>
                    <a:p>
                      <a:r>
                        <a:rPr lang="en-US" sz="1400"/>
                        <a:t>7</a:t>
                      </a:r>
                    </a:p>
                  </a:txBody>
                  <a:tcPr/>
                </a:tc>
                <a:tc>
                  <a:txBody>
                    <a:bodyPr/>
                    <a:lstStyle/>
                    <a:p>
                      <a:r>
                        <a:rPr lang="en-US" sz="1400"/>
                        <a:t>1.9</a:t>
                      </a:r>
                    </a:p>
                  </a:txBody>
                  <a:tcPr/>
                </a:tc>
                <a:tc>
                  <a:txBody>
                    <a:bodyPr/>
                    <a:lstStyle/>
                    <a:p>
                      <a:r>
                        <a:rPr lang="en-US" sz="1400"/>
                        <a:t>2</a:t>
                      </a:r>
                    </a:p>
                  </a:txBody>
                  <a:tcPr/>
                </a:tc>
                <a:extLst>
                  <a:ext uri="{0D108BD9-81ED-4DB2-BD59-A6C34878D82A}">
                    <a16:rowId xmlns:a16="http://schemas.microsoft.com/office/drawing/2014/main" val="1624537313"/>
                  </a:ext>
                </a:extLst>
              </a:tr>
              <a:tr h="318036">
                <a:tc>
                  <a:txBody>
                    <a:bodyPr/>
                    <a:lstStyle/>
                    <a:p>
                      <a:r>
                        <a:rPr lang="en-US" sz="1400"/>
                        <a:t>5</a:t>
                      </a:r>
                    </a:p>
                  </a:txBody>
                  <a:tcPr/>
                </a:tc>
                <a:tc>
                  <a:txBody>
                    <a:bodyPr/>
                    <a:lstStyle/>
                    <a:p>
                      <a:r>
                        <a:rPr lang="en-US" sz="1400"/>
                        <a:t>9</a:t>
                      </a:r>
                    </a:p>
                  </a:txBody>
                  <a:tcPr/>
                </a:tc>
                <a:tc>
                  <a:txBody>
                    <a:bodyPr/>
                    <a:lstStyle/>
                    <a:p>
                      <a:r>
                        <a:rPr lang="en-US" sz="1400"/>
                        <a:t>2.4</a:t>
                      </a:r>
                    </a:p>
                  </a:txBody>
                  <a:tcPr/>
                </a:tc>
                <a:tc>
                  <a:txBody>
                    <a:bodyPr/>
                    <a:lstStyle/>
                    <a:p>
                      <a:r>
                        <a:rPr lang="en-US" sz="1400"/>
                        <a:t>3</a:t>
                      </a:r>
                    </a:p>
                  </a:txBody>
                  <a:tcPr/>
                </a:tc>
                <a:extLst>
                  <a:ext uri="{0D108BD9-81ED-4DB2-BD59-A6C34878D82A}">
                    <a16:rowId xmlns:a16="http://schemas.microsoft.com/office/drawing/2014/main" val="2338750119"/>
                  </a:ext>
                </a:extLst>
              </a:tr>
              <a:tr h="150472">
                <a:tc>
                  <a:txBody>
                    <a:bodyPr/>
                    <a:lstStyle/>
                    <a:p>
                      <a:r>
                        <a:rPr lang="en-US" sz="1400"/>
                        <a:t>6</a:t>
                      </a:r>
                    </a:p>
                  </a:txBody>
                  <a:tcPr/>
                </a:tc>
                <a:tc>
                  <a:txBody>
                    <a:bodyPr/>
                    <a:lstStyle/>
                    <a:p>
                      <a:r>
                        <a:rPr lang="en-US" sz="1400"/>
                        <a:t>8</a:t>
                      </a:r>
                    </a:p>
                  </a:txBody>
                  <a:tcPr/>
                </a:tc>
                <a:tc>
                  <a:txBody>
                    <a:bodyPr/>
                    <a:lstStyle/>
                    <a:p>
                      <a:r>
                        <a:rPr lang="en-US" sz="1400"/>
                        <a:t>2.7</a:t>
                      </a:r>
                    </a:p>
                  </a:txBody>
                  <a:tcPr/>
                </a:tc>
                <a:tc>
                  <a:txBody>
                    <a:bodyPr/>
                    <a:lstStyle/>
                    <a:p>
                      <a:r>
                        <a:rPr lang="en-US" sz="1400"/>
                        <a:t>3</a:t>
                      </a:r>
                    </a:p>
                  </a:txBody>
                  <a:tcPr/>
                </a:tc>
                <a:extLst>
                  <a:ext uri="{0D108BD9-81ED-4DB2-BD59-A6C34878D82A}">
                    <a16:rowId xmlns:a16="http://schemas.microsoft.com/office/drawing/2014/main" val="518385172"/>
                  </a:ext>
                </a:extLst>
              </a:tr>
              <a:tr h="150472">
                <a:tc>
                  <a:txBody>
                    <a:bodyPr/>
                    <a:lstStyle/>
                    <a:p>
                      <a:r>
                        <a:rPr lang="en-US" sz="1400"/>
                        <a:t>4</a:t>
                      </a:r>
                    </a:p>
                  </a:txBody>
                  <a:tcPr/>
                </a:tc>
                <a:tc>
                  <a:txBody>
                    <a:bodyPr/>
                    <a:lstStyle/>
                    <a:p>
                      <a:r>
                        <a:rPr lang="en-US" sz="1400"/>
                        <a:t>10</a:t>
                      </a:r>
                    </a:p>
                  </a:txBody>
                  <a:tcPr/>
                </a:tc>
                <a:tc>
                  <a:txBody>
                    <a:bodyPr/>
                    <a:lstStyle/>
                    <a:p>
                      <a:r>
                        <a:rPr lang="en-US" sz="1400"/>
                        <a:t>3.1</a:t>
                      </a:r>
                    </a:p>
                  </a:txBody>
                  <a:tcPr/>
                </a:tc>
                <a:tc>
                  <a:txBody>
                    <a:bodyPr/>
                    <a:lstStyle/>
                    <a:p>
                      <a:r>
                        <a:rPr lang="en-US" sz="1400"/>
                        <a:t>4</a:t>
                      </a:r>
                    </a:p>
                  </a:txBody>
                  <a:tcPr/>
                </a:tc>
                <a:extLst>
                  <a:ext uri="{0D108BD9-81ED-4DB2-BD59-A6C34878D82A}">
                    <a16:rowId xmlns:a16="http://schemas.microsoft.com/office/drawing/2014/main" val="2823227539"/>
                  </a:ext>
                </a:extLst>
              </a:tr>
              <a:tr h="150472">
                <a:tc>
                  <a:txBody>
                    <a:bodyPr/>
                    <a:lstStyle/>
                    <a:p>
                      <a:r>
                        <a:rPr lang="en-US" sz="1400"/>
                        <a:t>11</a:t>
                      </a:r>
                    </a:p>
                  </a:txBody>
                  <a:tcPr/>
                </a:tc>
                <a:tc>
                  <a:txBody>
                    <a:bodyPr/>
                    <a:lstStyle/>
                    <a:p>
                      <a:r>
                        <a:rPr lang="en-US" sz="1400"/>
                        <a:t>12</a:t>
                      </a:r>
                    </a:p>
                  </a:txBody>
                  <a:tcPr/>
                </a:tc>
                <a:tc>
                  <a:txBody>
                    <a:bodyPr/>
                    <a:lstStyle/>
                    <a:p>
                      <a:r>
                        <a:rPr lang="en-US" sz="1400"/>
                        <a:t>3.9</a:t>
                      </a:r>
                    </a:p>
                  </a:txBody>
                  <a:tcPr/>
                </a:tc>
                <a:tc>
                  <a:txBody>
                    <a:bodyPr/>
                    <a:lstStyle/>
                    <a:p>
                      <a:r>
                        <a:rPr lang="en-US" sz="1400"/>
                        <a:t>7</a:t>
                      </a:r>
                    </a:p>
                  </a:txBody>
                  <a:tcPr/>
                </a:tc>
                <a:extLst>
                  <a:ext uri="{0D108BD9-81ED-4DB2-BD59-A6C34878D82A}">
                    <a16:rowId xmlns:a16="http://schemas.microsoft.com/office/drawing/2014/main" val="3863481902"/>
                  </a:ext>
                </a:extLst>
              </a:tr>
            </a:tbl>
          </a:graphicData>
        </a:graphic>
      </p:graphicFrame>
      <p:pic>
        <p:nvPicPr>
          <p:cNvPr id="13" name="Picture 12">
            <a:extLst>
              <a:ext uri="{FF2B5EF4-FFF2-40B4-BE49-F238E27FC236}">
                <a16:creationId xmlns:a16="http://schemas.microsoft.com/office/drawing/2014/main" id="{1ABE9EB4-E57B-2B86-735F-07A0C377BFCE}"/>
              </a:ext>
            </a:extLst>
          </p:cNvPr>
          <p:cNvPicPr>
            <a:picLocks noChangeAspect="1"/>
          </p:cNvPicPr>
          <p:nvPr/>
        </p:nvPicPr>
        <p:blipFill>
          <a:blip r:embed="rId5"/>
          <a:stretch>
            <a:fillRect/>
          </a:stretch>
        </p:blipFill>
        <p:spPr>
          <a:xfrm>
            <a:off x="1537297" y="3164385"/>
            <a:ext cx="2057687" cy="3496163"/>
          </a:xfrm>
          <a:prstGeom prst="rect">
            <a:avLst/>
          </a:prstGeom>
        </p:spPr>
      </p:pic>
      <p:sp>
        <p:nvSpPr>
          <p:cNvPr id="19" name="TextBox 18">
            <a:extLst>
              <a:ext uri="{FF2B5EF4-FFF2-40B4-BE49-F238E27FC236}">
                <a16:creationId xmlns:a16="http://schemas.microsoft.com/office/drawing/2014/main" id="{3FB21A36-69B9-D97E-C1A8-6124CDFD1918}"/>
              </a:ext>
            </a:extLst>
          </p:cNvPr>
          <p:cNvSpPr txBox="1"/>
          <p:nvPr/>
        </p:nvSpPr>
        <p:spPr>
          <a:xfrm>
            <a:off x="1386454" y="5878487"/>
            <a:ext cx="301686" cy="369332"/>
          </a:xfrm>
          <a:prstGeom prst="rect">
            <a:avLst/>
          </a:prstGeom>
          <a:noFill/>
        </p:spPr>
        <p:txBody>
          <a:bodyPr wrap="none" rtlCol="0">
            <a:spAutoFit/>
          </a:bodyPr>
          <a:lstStyle/>
          <a:p>
            <a:r>
              <a:rPr lang="en-US"/>
              <a:t>8</a:t>
            </a:r>
          </a:p>
        </p:txBody>
      </p:sp>
      <p:sp>
        <p:nvSpPr>
          <p:cNvPr id="21" name="TextBox 20">
            <a:extLst>
              <a:ext uri="{FF2B5EF4-FFF2-40B4-BE49-F238E27FC236}">
                <a16:creationId xmlns:a16="http://schemas.microsoft.com/office/drawing/2014/main" id="{13AA69BD-AF3B-1763-A262-F885FD65C22B}"/>
              </a:ext>
            </a:extLst>
          </p:cNvPr>
          <p:cNvSpPr txBox="1"/>
          <p:nvPr/>
        </p:nvSpPr>
        <p:spPr>
          <a:xfrm>
            <a:off x="3460798" y="5481620"/>
            <a:ext cx="301686" cy="369332"/>
          </a:xfrm>
          <a:prstGeom prst="rect">
            <a:avLst/>
          </a:prstGeom>
          <a:noFill/>
        </p:spPr>
        <p:txBody>
          <a:bodyPr wrap="none" rtlCol="0">
            <a:spAutoFit/>
          </a:bodyPr>
          <a:lstStyle/>
          <a:p>
            <a:r>
              <a:rPr lang="en-US"/>
              <a:t>9</a:t>
            </a:r>
          </a:p>
        </p:txBody>
      </p:sp>
      <p:sp>
        <p:nvSpPr>
          <p:cNvPr id="22" name="TextBox 21">
            <a:extLst>
              <a:ext uri="{FF2B5EF4-FFF2-40B4-BE49-F238E27FC236}">
                <a16:creationId xmlns:a16="http://schemas.microsoft.com/office/drawing/2014/main" id="{D7FED831-8E53-6777-F6A8-75EE73EB5361}"/>
              </a:ext>
            </a:extLst>
          </p:cNvPr>
          <p:cNvSpPr txBox="1"/>
          <p:nvPr/>
        </p:nvSpPr>
        <p:spPr>
          <a:xfrm>
            <a:off x="3343519" y="4985845"/>
            <a:ext cx="418704" cy="369332"/>
          </a:xfrm>
          <a:prstGeom prst="rect">
            <a:avLst/>
          </a:prstGeom>
          <a:noFill/>
        </p:spPr>
        <p:txBody>
          <a:bodyPr wrap="none" rtlCol="0">
            <a:spAutoFit/>
          </a:bodyPr>
          <a:lstStyle/>
          <a:p>
            <a:r>
              <a:rPr lang="en-US"/>
              <a:t>10</a:t>
            </a:r>
          </a:p>
        </p:txBody>
      </p:sp>
      <p:sp>
        <p:nvSpPr>
          <p:cNvPr id="23" name="TextBox 22">
            <a:extLst>
              <a:ext uri="{FF2B5EF4-FFF2-40B4-BE49-F238E27FC236}">
                <a16:creationId xmlns:a16="http://schemas.microsoft.com/office/drawing/2014/main" id="{7D5903BE-BFE9-7B45-4BB4-38FE9B97856D}"/>
              </a:ext>
            </a:extLst>
          </p:cNvPr>
          <p:cNvSpPr txBox="1"/>
          <p:nvPr/>
        </p:nvSpPr>
        <p:spPr>
          <a:xfrm>
            <a:off x="1432168" y="4626345"/>
            <a:ext cx="418704" cy="369332"/>
          </a:xfrm>
          <a:prstGeom prst="rect">
            <a:avLst/>
          </a:prstGeom>
          <a:noFill/>
        </p:spPr>
        <p:txBody>
          <a:bodyPr wrap="none" rtlCol="0">
            <a:spAutoFit/>
          </a:bodyPr>
          <a:lstStyle/>
          <a:p>
            <a:r>
              <a:rPr lang="en-US"/>
              <a:t>11</a:t>
            </a:r>
          </a:p>
        </p:txBody>
      </p:sp>
      <p:sp>
        <p:nvSpPr>
          <p:cNvPr id="24" name="TextBox 23">
            <a:extLst>
              <a:ext uri="{FF2B5EF4-FFF2-40B4-BE49-F238E27FC236}">
                <a16:creationId xmlns:a16="http://schemas.microsoft.com/office/drawing/2014/main" id="{9EB004BB-A492-53AB-2D6B-E952F9BA2773}"/>
              </a:ext>
            </a:extLst>
          </p:cNvPr>
          <p:cNvSpPr txBox="1"/>
          <p:nvPr/>
        </p:nvSpPr>
        <p:spPr>
          <a:xfrm>
            <a:off x="3177044" y="4095563"/>
            <a:ext cx="418704" cy="369332"/>
          </a:xfrm>
          <a:prstGeom prst="rect">
            <a:avLst/>
          </a:prstGeom>
          <a:noFill/>
        </p:spPr>
        <p:txBody>
          <a:bodyPr wrap="none" rtlCol="0">
            <a:spAutoFit/>
          </a:bodyPr>
          <a:lstStyle/>
          <a:p>
            <a:r>
              <a:rPr lang="en-US"/>
              <a:t>12</a:t>
            </a:r>
          </a:p>
        </p:txBody>
      </p:sp>
      <p:sp>
        <p:nvSpPr>
          <p:cNvPr id="25" name="TextBox 24">
            <a:extLst>
              <a:ext uri="{FF2B5EF4-FFF2-40B4-BE49-F238E27FC236}">
                <a16:creationId xmlns:a16="http://schemas.microsoft.com/office/drawing/2014/main" id="{C93B3144-DF3A-A196-2F60-F88567987E43}"/>
              </a:ext>
            </a:extLst>
          </p:cNvPr>
          <p:cNvSpPr txBox="1"/>
          <p:nvPr/>
        </p:nvSpPr>
        <p:spPr>
          <a:xfrm>
            <a:off x="2921760" y="3350574"/>
            <a:ext cx="418704" cy="369332"/>
          </a:xfrm>
          <a:prstGeom prst="rect">
            <a:avLst/>
          </a:prstGeom>
          <a:noFill/>
        </p:spPr>
        <p:txBody>
          <a:bodyPr wrap="none" rtlCol="0">
            <a:spAutoFit/>
          </a:bodyPr>
          <a:lstStyle/>
          <a:p>
            <a:r>
              <a:rPr lang="en-US"/>
              <a:t>13</a:t>
            </a:r>
          </a:p>
        </p:txBody>
      </p:sp>
    </p:spTree>
    <p:extLst>
      <p:ext uri="{BB962C8B-B14F-4D97-AF65-F5344CB8AC3E}">
        <p14:creationId xmlns:p14="http://schemas.microsoft.com/office/powerpoint/2010/main" val="295061403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F87E04F-4827-45DE-B856-B558BC9ED062}"/>
              </a:ext>
            </a:extLst>
          </p:cNvPr>
          <p:cNvSpPr/>
          <p:nvPr/>
        </p:nvSpPr>
        <p:spPr>
          <a:xfrm>
            <a:off x="304467" y="1065205"/>
            <a:ext cx="6039183" cy="523220"/>
          </a:xfrm>
          <a:prstGeom prst="rect">
            <a:avLst/>
          </a:prstGeom>
        </p:spPr>
        <p:txBody>
          <a:bodyPr wrap="square">
            <a:spAutoFit/>
          </a:bodyPr>
          <a:lstStyle/>
          <a:p>
            <a:r>
              <a:rPr lang="en-US" sz="1400" b="1"/>
              <a:t>from scipy.cluster.hierarchy import linkage, dendrogram, fcluster</a:t>
            </a:r>
          </a:p>
          <a:p>
            <a:r>
              <a:rPr lang="en-US" sz="1400">
                <a:solidFill>
                  <a:srgbClr val="0070C0"/>
                </a:solidFill>
              </a:rPr>
              <a:t>We can create hierarchical clusters with this guy.</a:t>
            </a:r>
          </a:p>
        </p:txBody>
      </p:sp>
      <p:sp>
        <p:nvSpPr>
          <p:cNvPr id="3" name="Rectangle 2">
            <a:extLst>
              <a:ext uri="{FF2B5EF4-FFF2-40B4-BE49-F238E27FC236}">
                <a16:creationId xmlns:a16="http://schemas.microsoft.com/office/drawing/2014/main" id="{C9FF0876-164E-442B-9B99-2C547C2A0238}"/>
              </a:ext>
            </a:extLst>
          </p:cNvPr>
          <p:cNvSpPr/>
          <p:nvPr/>
        </p:nvSpPr>
        <p:spPr>
          <a:xfrm>
            <a:off x="4330563" y="197452"/>
            <a:ext cx="1855957" cy="461665"/>
          </a:xfrm>
          <a:prstGeom prst="rect">
            <a:avLst/>
          </a:prstGeom>
        </p:spPr>
        <p:txBody>
          <a:bodyPr wrap="none">
            <a:spAutoFit/>
          </a:bodyPr>
          <a:lstStyle/>
          <a:p>
            <a:r>
              <a:rPr lang="en-US" sz="2400" b="1" u="sng">
                <a:solidFill>
                  <a:srgbClr val="7030A0"/>
                </a:solidFill>
              </a:rPr>
              <a:t>Library: scipy</a:t>
            </a:r>
          </a:p>
        </p:txBody>
      </p:sp>
      <p:sp>
        <p:nvSpPr>
          <p:cNvPr id="20" name="TextBox 19">
            <a:extLst>
              <a:ext uri="{FF2B5EF4-FFF2-40B4-BE49-F238E27FC236}">
                <a16:creationId xmlns:a16="http://schemas.microsoft.com/office/drawing/2014/main" id="{520DBEDF-7948-4BE7-A0CB-169500321955}"/>
              </a:ext>
            </a:extLst>
          </p:cNvPr>
          <p:cNvSpPr txBox="1"/>
          <p:nvPr/>
        </p:nvSpPr>
        <p:spPr>
          <a:xfrm>
            <a:off x="324132" y="3666184"/>
            <a:ext cx="5694807" cy="307777"/>
          </a:xfrm>
          <a:prstGeom prst="rect">
            <a:avLst/>
          </a:prstGeom>
          <a:noFill/>
        </p:spPr>
        <p:txBody>
          <a:bodyPr wrap="square" rtlCol="0">
            <a:spAutoFit/>
          </a:bodyPr>
          <a:lstStyle/>
          <a:p>
            <a:r>
              <a:rPr lang="en-US" sz="1400"/>
              <a:t>dendrogram(mergings, labels = y, leaf_rotation = angle, leaf_font_size = s)</a:t>
            </a:r>
          </a:p>
        </p:txBody>
      </p:sp>
      <p:sp>
        <p:nvSpPr>
          <p:cNvPr id="5" name="TextBox 4">
            <a:extLst>
              <a:ext uri="{FF2B5EF4-FFF2-40B4-BE49-F238E27FC236}">
                <a16:creationId xmlns:a16="http://schemas.microsoft.com/office/drawing/2014/main" id="{58A0608B-B3D2-818E-4D7D-11A2E00DF894}"/>
              </a:ext>
            </a:extLst>
          </p:cNvPr>
          <p:cNvSpPr txBox="1"/>
          <p:nvPr/>
        </p:nvSpPr>
        <p:spPr>
          <a:xfrm>
            <a:off x="373294" y="5590443"/>
            <a:ext cx="1269029" cy="307777"/>
          </a:xfrm>
          <a:prstGeom prst="rect">
            <a:avLst/>
          </a:prstGeom>
          <a:noFill/>
        </p:spPr>
        <p:txBody>
          <a:bodyPr wrap="square" rtlCol="0">
            <a:spAutoFit/>
          </a:bodyPr>
          <a:lstStyle/>
          <a:p>
            <a:r>
              <a:rPr lang="en-US" sz="1400"/>
              <a:t>pyplot.show()</a:t>
            </a:r>
          </a:p>
        </p:txBody>
      </p:sp>
      <mc:AlternateContent xmlns:mc="http://schemas.openxmlformats.org/markup-compatibility/2006" xmlns:p14="http://schemas.microsoft.com/office/powerpoint/2010/main">
        <mc:Choice Requires="p14">
          <p:contentPart p14:bwMode="auto" r:id="rId3">
            <p14:nvContentPartPr>
              <p14:cNvPr id="7" name="Ink 6">
                <a:extLst>
                  <a:ext uri="{FF2B5EF4-FFF2-40B4-BE49-F238E27FC236}">
                    <a16:creationId xmlns:a16="http://schemas.microsoft.com/office/drawing/2014/main" id="{50550010-5348-2173-4689-4F6C0487C7E5}"/>
                  </a:ext>
                </a:extLst>
              </p14:cNvPr>
              <p14:cNvContentPartPr/>
              <p14:nvPr/>
            </p14:nvContentPartPr>
            <p14:xfrm>
              <a:off x="6018940" y="3820072"/>
              <a:ext cx="335160" cy="42480"/>
            </p14:xfrm>
          </p:contentPart>
        </mc:Choice>
        <mc:Fallback xmlns="">
          <p:pic>
            <p:nvPicPr>
              <p:cNvPr id="7" name="Ink 6">
                <a:extLst>
                  <a:ext uri="{FF2B5EF4-FFF2-40B4-BE49-F238E27FC236}">
                    <a16:creationId xmlns:a16="http://schemas.microsoft.com/office/drawing/2014/main" id="{50550010-5348-2173-4689-4F6C0487C7E5}"/>
                  </a:ext>
                </a:extLst>
              </p:cNvPr>
              <p:cNvPicPr/>
              <p:nvPr/>
            </p:nvPicPr>
            <p:blipFill>
              <a:blip r:embed="rId4"/>
              <a:stretch>
                <a:fillRect/>
              </a:stretch>
            </p:blipFill>
            <p:spPr>
              <a:xfrm>
                <a:off x="6012820" y="3813952"/>
                <a:ext cx="347400" cy="5472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8" name="Ink 7">
                <a:extLst>
                  <a:ext uri="{FF2B5EF4-FFF2-40B4-BE49-F238E27FC236}">
                    <a16:creationId xmlns:a16="http://schemas.microsoft.com/office/drawing/2014/main" id="{B5FE2016-2CD7-2078-8606-19824512F728}"/>
                  </a:ext>
                </a:extLst>
              </p14:cNvPr>
              <p14:cNvContentPartPr/>
              <p14:nvPr/>
            </p14:nvContentPartPr>
            <p14:xfrm>
              <a:off x="1642323" y="5732261"/>
              <a:ext cx="389520" cy="58320"/>
            </p14:xfrm>
          </p:contentPart>
        </mc:Choice>
        <mc:Fallback xmlns="">
          <p:pic>
            <p:nvPicPr>
              <p:cNvPr id="8" name="Ink 7">
                <a:extLst>
                  <a:ext uri="{FF2B5EF4-FFF2-40B4-BE49-F238E27FC236}">
                    <a16:creationId xmlns:a16="http://schemas.microsoft.com/office/drawing/2014/main" id="{B5FE2016-2CD7-2078-8606-19824512F728}"/>
                  </a:ext>
                </a:extLst>
              </p:cNvPr>
              <p:cNvPicPr/>
              <p:nvPr/>
            </p:nvPicPr>
            <p:blipFill>
              <a:blip r:embed="rId6"/>
              <a:stretch>
                <a:fillRect/>
              </a:stretch>
            </p:blipFill>
            <p:spPr>
              <a:xfrm>
                <a:off x="1636197" y="5726141"/>
                <a:ext cx="401771" cy="70560"/>
              </a:xfrm>
              <a:prstGeom prst="rect">
                <a:avLst/>
              </a:prstGeom>
            </p:spPr>
          </p:pic>
        </mc:Fallback>
      </mc:AlternateContent>
      <p:sp>
        <p:nvSpPr>
          <p:cNvPr id="10" name="TextBox 9">
            <a:extLst>
              <a:ext uri="{FF2B5EF4-FFF2-40B4-BE49-F238E27FC236}">
                <a16:creationId xmlns:a16="http://schemas.microsoft.com/office/drawing/2014/main" id="{75301888-CCD3-058A-1725-125C4A7E5B21}"/>
              </a:ext>
            </a:extLst>
          </p:cNvPr>
          <p:cNvSpPr txBox="1"/>
          <p:nvPr/>
        </p:nvSpPr>
        <p:spPr>
          <a:xfrm>
            <a:off x="6646605" y="3661275"/>
            <a:ext cx="5221261" cy="1815882"/>
          </a:xfrm>
          <a:prstGeom prst="rect">
            <a:avLst/>
          </a:prstGeom>
          <a:noFill/>
        </p:spPr>
        <p:txBody>
          <a:bodyPr wrap="square" rtlCol="0">
            <a:spAutoFit/>
          </a:bodyPr>
          <a:lstStyle/>
          <a:p>
            <a:r>
              <a:rPr lang="en-US" sz="1400"/>
              <a:t>This creates the hierarchihcal diagram from X.  </a:t>
            </a:r>
            <a:r>
              <a:rPr lang="en-US" sz="1400" b="1"/>
              <a:t>labels = y  </a:t>
            </a:r>
            <a:r>
              <a:rPr lang="en-US" sz="1400"/>
              <a:t>specifies the label of each rows.  Probably jus use the row index.  </a:t>
            </a:r>
            <a:r>
              <a:rPr lang="en-US" sz="1400" b="1"/>
              <a:t>leaf_rotation angle = angle </a:t>
            </a:r>
            <a:r>
              <a:rPr lang="en-US" sz="1400"/>
              <a:t>specifies the angle at which the labels are displayed on the x-ais.  angle = 0 is horizontal, and angle = 90 is vertical.  </a:t>
            </a:r>
            <a:r>
              <a:rPr lang="en-US" sz="1400" b="1"/>
              <a:t>leaf_font_size = s</a:t>
            </a:r>
            <a:r>
              <a:rPr lang="en-US" sz="1400"/>
              <a:t> spefies the font size of the labels.  The y-axis numbers are the separations between clusters when joined.  </a:t>
            </a:r>
            <a:r>
              <a:rPr lang="en-US" sz="1400">
                <a:solidFill>
                  <a:srgbClr val="0066FF"/>
                </a:solidFill>
              </a:rPr>
              <a:t>Might have to add pyplot.show() to display the graph.  And you can add axis labels,  title, more plots, etc. to it like with any other plot.</a:t>
            </a:r>
          </a:p>
        </p:txBody>
      </p:sp>
      <p:sp>
        <p:nvSpPr>
          <p:cNvPr id="11" name="TextBox 10">
            <a:extLst>
              <a:ext uri="{FF2B5EF4-FFF2-40B4-BE49-F238E27FC236}">
                <a16:creationId xmlns:a16="http://schemas.microsoft.com/office/drawing/2014/main" id="{0868130C-9626-0C2A-FC67-680FB8697516}"/>
              </a:ext>
            </a:extLst>
          </p:cNvPr>
          <p:cNvSpPr txBox="1"/>
          <p:nvPr/>
        </p:nvSpPr>
        <p:spPr>
          <a:xfrm>
            <a:off x="2123528" y="5578372"/>
            <a:ext cx="7055582" cy="307777"/>
          </a:xfrm>
          <a:prstGeom prst="rect">
            <a:avLst/>
          </a:prstGeom>
          <a:noFill/>
        </p:spPr>
        <p:txBody>
          <a:bodyPr wrap="square" rtlCol="0">
            <a:spAutoFit/>
          </a:bodyPr>
          <a:lstStyle/>
          <a:p>
            <a:r>
              <a:rPr lang="en-US" sz="1400"/>
              <a:t>Shows the plot.  Like with any other plot, you can add axis labels, and titles, more plots, etc.  </a:t>
            </a:r>
          </a:p>
        </p:txBody>
      </p:sp>
      <p:sp>
        <p:nvSpPr>
          <p:cNvPr id="15" name="TextBox 14">
            <a:extLst>
              <a:ext uri="{FF2B5EF4-FFF2-40B4-BE49-F238E27FC236}">
                <a16:creationId xmlns:a16="http://schemas.microsoft.com/office/drawing/2014/main" id="{6F4B85FB-80AC-2014-7E00-6F0CDA613E06}"/>
              </a:ext>
            </a:extLst>
          </p:cNvPr>
          <p:cNvSpPr txBox="1"/>
          <p:nvPr/>
        </p:nvSpPr>
        <p:spPr>
          <a:xfrm>
            <a:off x="324132" y="1999092"/>
            <a:ext cx="4208071" cy="307777"/>
          </a:xfrm>
          <a:prstGeom prst="rect">
            <a:avLst/>
          </a:prstGeom>
          <a:noFill/>
        </p:spPr>
        <p:txBody>
          <a:bodyPr wrap="square" rtlCol="0">
            <a:spAutoFit/>
          </a:bodyPr>
          <a:lstStyle/>
          <a:p>
            <a:r>
              <a:rPr lang="en-US" sz="1400"/>
              <a:t>clusters = fcluster(mergings, t=#, criterion = “distance”)</a:t>
            </a:r>
          </a:p>
        </p:txBody>
      </p:sp>
      <mc:AlternateContent xmlns:mc="http://schemas.openxmlformats.org/markup-compatibility/2006" xmlns:p14="http://schemas.microsoft.com/office/powerpoint/2010/main">
        <mc:Choice Requires="p14">
          <p:contentPart p14:bwMode="auto" r:id="rId7">
            <p14:nvContentPartPr>
              <p14:cNvPr id="16" name="Ink 15">
                <a:extLst>
                  <a:ext uri="{FF2B5EF4-FFF2-40B4-BE49-F238E27FC236}">
                    <a16:creationId xmlns:a16="http://schemas.microsoft.com/office/drawing/2014/main" id="{717C5337-2E6D-2655-375F-32422FDE3FCF}"/>
                  </a:ext>
                </a:extLst>
              </p14:cNvPr>
              <p14:cNvContentPartPr/>
              <p14:nvPr/>
            </p14:nvContentPartPr>
            <p14:xfrm>
              <a:off x="4561119" y="2158797"/>
              <a:ext cx="380880" cy="39600"/>
            </p14:xfrm>
          </p:contentPart>
        </mc:Choice>
        <mc:Fallback xmlns="">
          <p:pic>
            <p:nvPicPr>
              <p:cNvPr id="16" name="Ink 15">
                <a:extLst>
                  <a:ext uri="{FF2B5EF4-FFF2-40B4-BE49-F238E27FC236}">
                    <a16:creationId xmlns:a16="http://schemas.microsoft.com/office/drawing/2014/main" id="{717C5337-2E6D-2655-375F-32422FDE3FCF}"/>
                  </a:ext>
                </a:extLst>
              </p:cNvPr>
              <p:cNvPicPr/>
              <p:nvPr/>
            </p:nvPicPr>
            <p:blipFill>
              <a:blip r:embed="rId8"/>
              <a:stretch>
                <a:fillRect/>
              </a:stretch>
            </p:blipFill>
            <p:spPr>
              <a:xfrm>
                <a:off x="4554999" y="2152621"/>
                <a:ext cx="393120" cy="51952"/>
              </a:xfrm>
              <a:prstGeom prst="rect">
                <a:avLst/>
              </a:prstGeom>
            </p:spPr>
          </p:pic>
        </mc:Fallback>
      </mc:AlternateContent>
      <p:sp>
        <p:nvSpPr>
          <p:cNvPr id="17" name="TextBox 16">
            <a:extLst>
              <a:ext uri="{FF2B5EF4-FFF2-40B4-BE49-F238E27FC236}">
                <a16:creationId xmlns:a16="http://schemas.microsoft.com/office/drawing/2014/main" id="{97F8D182-6E70-9BF3-CBA6-40297E28C3B0}"/>
              </a:ext>
            </a:extLst>
          </p:cNvPr>
          <p:cNvSpPr txBox="1"/>
          <p:nvPr/>
        </p:nvSpPr>
        <p:spPr>
          <a:xfrm>
            <a:off x="5219212" y="2000558"/>
            <a:ext cx="6516070" cy="1169551"/>
          </a:xfrm>
          <a:prstGeom prst="rect">
            <a:avLst/>
          </a:prstGeom>
          <a:noFill/>
        </p:spPr>
        <p:txBody>
          <a:bodyPr wrap="square" rtlCol="0">
            <a:spAutoFit/>
          </a:bodyPr>
          <a:lstStyle/>
          <a:p>
            <a:r>
              <a:rPr lang="en-US" sz="1400"/>
              <a:t>specifies the cluster that each element in X belongs to at the level of </a:t>
            </a:r>
            <a:r>
              <a:rPr lang="en-US" sz="1400" b="1"/>
              <a:t>t = #</a:t>
            </a:r>
            <a:r>
              <a:rPr lang="en-US" sz="1400"/>
              <a:t>, where # represents whatever </a:t>
            </a:r>
            <a:r>
              <a:rPr lang="en-US" sz="1400" b="1"/>
              <a:t>criterion</a:t>
            </a:r>
            <a:r>
              <a:rPr lang="en-US" sz="1400"/>
              <a:t> says it does.  I think we’re pretty exclusively going with criterion = “distance”, which is the same as the distance that the </a:t>
            </a:r>
            <a:r>
              <a:rPr lang="en-US" sz="1400" i="1"/>
              <a:t>method</a:t>
            </a:r>
            <a:r>
              <a:rPr lang="en-US" sz="1400"/>
              <a:t> argument in the linkage function was specifying. </a:t>
            </a:r>
            <a:r>
              <a:rPr lang="en-US" sz="1400" b="1"/>
              <a:t> </a:t>
            </a:r>
            <a:r>
              <a:rPr lang="en-US" sz="1400"/>
              <a:t>Does this by outputting an array of numbers identifying the cluster of each row of X.  Labels start from 1, and go till the last cluster.   </a:t>
            </a:r>
          </a:p>
        </p:txBody>
      </p:sp>
    </p:spTree>
    <p:extLst>
      <p:ext uri="{BB962C8B-B14F-4D97-AF65-F5344CB8AC3E}">
        <p14:creationId xmlns:p14="http://schemas.microsoft.com/office/powerpoint/2010/main" val="5354847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330563" y="197452"/>
            <a:ext cx="1855957" cy="461665"/>
          </a:xfrm>
          <a:prstGeom prst="rect">
            <a:avLst/>
          </a:prstGeom>
        </p:spPr>
        <p:txBody>
          <a:bodyPr wrap="none">
            <a:spAutoFit/>
          </a:bodyPr>
          <a:lstStyle/>
          <a:p>
            <a:r>
              <a:rPr lang="en-US" sz="2400" b="1" u="sng">
                <a:solidFill>
                  <a:srgbClr val="7030A0"/>
                </a:solidFill>
              </a:rPr>
              <a:t>Library: scipy</a:t>
            </a:r>
          </a:p>
        </p:txBody>
      </p:sp>
      <p:sp>
        <p:nvSpPr>
          <p:cNvPr id="15" name="TextBox 14">
            <a:extLst>
              <a:ext uri="{FF2B5EF4-FFF2-40B4-BE49-F238E27FC236}">
                <a16:creationId xmlns:a16="http://schemas.microsoft.com/office/drawing/2014/main" id="{36523E9F-846B-4DBD-4514-E774F076A7BD}"/>
              </a:ext>
            </a:extLst>
          </p:cNvPr>
          <p:cNvSpPr txBox="1"/>
          <p:nvPr/>
        </p:nvSpPr>
        <p:spPr>
          <a:xfrm>
            <a:off x="438150" y="1019175"/>
            <a:ext cx="2562225" cy="338554"/>
          </a:xfrm>
          <a:prstGeom prst="rect">
            <a:avLst/>
          </a:prstGeom>
          <a:noFill/>
        </p:spPr>
        <p:txBody>
          <a:bodyPr wrap="square" rtlCol="0">
            <a:spAutoFit/>
          </a:bodyPr>
          <a:lstStyle/>
          <a:p>
            <a:r>
              <a:rPr lang="en-US" sz="1600"/>
              <a:t>For instance, have this df,</a:t>
            </a:r>
          </a:p>
        </p:txBody>
      </p:sp>
      <p:pic>
        <p:nvPicPr>
          <p:cNvPr id="16" name="Picture 15">
            <a:extLst>
              <a:ext uri="{FF2B5EF4-FFF2-40B4-BE49-F238E27FC236}">
                <a16:creationId xmlns:a16="http://schemas.microsoft.com/office/drawing/2014/main" id="{6F7CDE41-C410-7A50-C7B6-08A55E2EB6A3}"/>
              </a:ext>
            </a:extLst>
          </p:cNvPr>
          <p:cNvPicPr>
            <a:picLocks noChangeAspect="1"/>
          </p:cNvPicPr>
          <p:nvPr/>
        </p:nvPicPr>
        <p:blipFill>
          <a:blip r:embed="rId3"/>
          <a:stretch>
            <a:fillRect/>
          </a:stretch>
        </p:blipFill>
        <p:spPr>
          <a:xfrm>
            <a:off x="533230" y="1466772"/>
            <a:ext cx="3924640" cy="1790855"/>
          </a:xfrm>
          <a:prstGeom prst="rect">
            <a:avLst/>
          </a:prstGeom>
        </p:spPr>
      </p:pic>
      <p:pic>
        <p:nvPicPr>
          <p:cNvPr id="17" name="Picture 16">
            <a:extLst>
              <a:ext uri="{FF2B5EF4-FFF2-40B4-BE49-F238E27FC236}">
                <a16:creationId xmlns:a16="http://schemas.microsoft.com/office/drawing/2014/main" id="{D1859806-476D-8B55-69AA-2BEC26FBA6D5}"/>
              </a:ext>
            </a:extLst>
          </p:cNvPr>
          <p:cNvPicPr>
            <a:picLocks noChangeAspect="1"/>
          </p:cNvPicPr>
          <p:nvPr/>
        </p:nvPicPr>
        <p:blipFill>
          <a:blip r:embed="rId4"/>
          <a:stretch>
            <a:fillRect/>
          </a:stretch>
        </p:blipFill>
        <p:spPr>
          <a:xfrm>
            <a:off x="552449" y="3996244"/>
            <a:ext cx="5286375" cy="2682875"/>
          </a:xfrm>
          <a:prstGeom prst="rect">
            <a:avLst/>
          </a:prstGeom>
        </p:spPr>
      </p:pic>
      <p:sp>
        <p:nvSpPr>
          <p:cNvPr id="18" name="TextBox 17">
            <a:extLst>
              <a:ext uri="{FF2B5EF4-FFF2-40B4-BE49-F238E27FC236}">
                <a16:creationId xmlns:a16="http://schemas.microsoft.com/office/drawing/2014/main" id="{FB9064D5-F4B0-63A3-D16F-6E71AE916B18}"/>
              </a:ext>
            </a:extLst>
          </p:cNvPr>
          <p:cNvSpPr txBox="1"/>
          <p:nvPr/>
        </p:nvSpPr>
        <p:spPr>
          <a:xfrm>
            <a:off x="533230" y="3600374"/>
            <a:ext cx="4448345" cy="338554"/>
          </a:xfrm>
          <a:prstGeom prst="rect">
            <a:avLst/>
          </a:prstGeom>
          <a:noFill/>
        </p:spPr>
        <p:txBody>
          <a:bodyPr wrap="square" rtlCol="0">
            <a:spAutoFit/>
          </a:bodyPr>
          <a:lstStyle/>
          <a:p>
            <a:r>
              <a:rPr lang="en-US" sz="1600"/>
              <a:t>then grouped into clusters,</a:t>
            </a:r>
          </a:p>
        </p:txBody>
      </p:sp>
      <mc:AlternateContent xmlns:mc="http://schemas.openxmlformats.org/markup-compatibility/2006" xmlns:p14="http://schemas.microsoft.com/office/powerpoint/2010/main">
        <mc:Choice Requires="p14">
          <p:contentPart p14:bwMode="auto" r:id="rId5">
            <p14:nvContentPartPr>
              <p14:cNvPr id="19" name="Ink 18">
                <a:extLst>
                  <a:ext uri="{FF2B5EF4-FFF2-40B4-BE49-F238E27FC236}">
                    <a16:creationId xmlns:a16="http://schemas.microsoft.com/office/drawing/2014/main" id="{518F7536-1DB5-1C5F-6517-773BA4B474CE}"/>
                  </a:ext>
                </a:extLst>
              </p14:cNvPr>
              <p14:cNvContentPartPr/>
              <p14:nvPr/>
            </p14:nvContentPartPr>
            <p14:xfrm>
              <a:off x="5362350" y="1447230"/>
              <a:ext cx="1244880" cy="4020480"/>
            </p14:xfrm>
          </p:contentPart>
        </mc:Choice>
        <mc:Fallback xmlns="">
          <p:pic>
            <p:nvPicPr>
              <p:cNvPr id="19" name="Ink 18">
                <a:extLst>
                  <a:ext uri="{FF2B5EF4-FFF2-40B4-BE49-F238E27FC236}">
                    <a16:creationId xmlns:a16="http://schemas.microsoft.com/office/drawing/2014/main" id="{518F7536-1DB5-1C5F-6517-773BA4B474CE}"/>
                  </a:ext>
                </a:extLst>
              </p:cNvPr>
              <p:cNvPicPr/>
              <p:nvPr/>
            </p:nvPicPr>
            <p:blipFill>
              <a:blip r:embed="rId6"/>
              <a:stretch>
                <a:fillRect/>
              </a:stretch>
            </p:blipFill>
            <p:spPr>
              <a:xfrm>
                <a:off x="5356230" y="1441110"/>
                <a:ext cx="1257120" cy="4032720"/>
              </a:xfrm>
              <a:prstGeom prst="rect">
                <a:avLst/>
              </a:prstGeom>
            </p:spPr>
          </p:pic>
        </mc:Fallback>
      </mc:AlternateContent>
      <p:sp>
        <p:nvSpPr>
          <p:cNvPr id="22" name="TextBox 21">
            <a:extLst>
              <a:ext uri="{FF2B5EF4-FFF2-40B4-BE49-F238E27FC236}">
                <a16:creationId xmlns:a16="http://schemas.microsoft.com/office/drawing/2014/main" id="{2FA2A0B0-FC6A-0D1B-C7A0-DED72FA8D45C}"/>
              </a:ext>
            </a:extLst>
          </p:cNvPr>
          <p:cNvSpPr txBox="1"/>
          <p:nvPr/>
        </p:nvSpPr>
        <p:spPr>
          <a:xfrm>
            <a:off x="7511710" y="3030987"/>
            <a:ext cx="4147060" cy="738664"/>
          </a:xfrm>
          <a:prstGeom prst="rect">
            <a:avLst/>
          </a:prstGeom>
          <a:noFill/>
        </p:spPr>
        <p:txBody>
          <a:bodyPr wrap="square" rtlCol="0">
            <a:spAutoFit/>
          </a:bodyPr>
          <a:lstStyle/>
          <a:p>
            <a:r>
              <a:rPr lang="en-US" sz="1400"/>
              <a:t>the horizontal line is for reference.  So now wanted to know, at distance of separation t = 2, what are the clusters.  So did,</a:t>
            </a:r>
          </a:p>
        </p:txBody>
      </p:sp>
      <p:pic>
        <p:nvPicPr>
          <p:cNvPr id="23" name="Picture 22">
            <a:extLst>
              <a:ext uri="{FF2B5EF4-FFF2-40B4-BE49-F238E27FC236}">
                <a16:creationId xmlns:a16="http://schemas.microsoft.com/office/drawing/2014/main" id="{C0610571-BEFD-67B8-81A9-370A13E0F08B}"/>
              </a:ext>
            </a:extLst>
          </p:cNvPr>
          <p:cNvPicPr>
            <a:picLocks noChangeAspect="1"/>
          </p:cNvPicPr>
          <p:nvPr/>
        </p:nvPicPr>
        <p:blipFill>
          <a:blip r:embed="rId7"/>
          <a:stretch>
            <a:fillRect/>
          </a:stretch>
        </p:blipFill>
        <p:spPr>
          <a:xfrm>
            <a:off x="7563179" y="3859747"/>
            <a:ext cx="4124907" cy="631364"/>
          </a:xfrm>
          <a:prstGeom prst="rect">
            <a:avLst/>
          </a:prstGeom>
        </p:spPr>
      </p:pic>
      <p:sp>
        <p:nvSpPr>
          <p:cNvPr id="24" name="TextBox 23">
            <a:extLst>
              <a:ext uri="{FF2B5EF4-FFF2-40B4-BE49-F238E27FC236}">
                <a16:creationId xmlns:a16="http://schemas.microsoft.com/office/drawing/2014/main" id="{7FCAF604-43C4-C786-43FF-B2D61D13E4E9}"/>
              </a:ext>
            </a:extLst>
          </p:cNvPr>
          <p:cNvSpPr txBox="1"/>
          <p:nvPr/>
        </p:nvSpPr>
        <p:spPr>
          <a:xfrm>
            <a:off x="7552102" y="4564279"/>
            <a:ext cx="1410923" cy="307777"/>
          </a:xfrm>
          <a:prstGeom prst="rect">
            <a:avLst/>
          </a:prstGeom>
          <a:noFill/>
        </p:spPr>
        <p:txBody>
          <a:bodyPr wrap="square" rtlCol="0">
            <a:spAutoFit/>
          </a:bodyPr>
          <a:lstStyle/>
          <a:p>
            <a:r>
              <a:rPr lang="en-US" sz="1400"/>
              <a:t>and got,</a:t>
            </a:r>
          </a:p>
        </p:txBody>
      </p:sp>
      <p:pic>
        <p:nvPicPr>
          <p:cNvPr id="25" name="Picture 24">
            <a:extLst>
              <a:ext uri="{FF2B5EF4-FFF2-40B4-BE49-F238E27FC236}">
                <a16:creationId xmlns:a16="http://schemas.microsoft.com/office/drawing/2014/main" id="{97200F9B-9A55-8BC1-9DBC-DE2D0ABE526B}"/>
              </a:ext>
            </a:extLst>
          </p:cNvPr>
          <p:cNvPicPr>
            <a:picLocks noChangeAspect="1"/>
          </p:cNvPicPr>
          <p:nvPr/>
        </p:nvPicPr>
        <p:blipFill>
          <a:blip r:embed="rId8"/>
          <a:stretch>
            <a:fillRect/>
          </a:stretch>
        </p:blipFill>
        <p:spPr>
          <a:xfrm>
            <a:off x="7563179" y="5023518"/>
            <a:ext cx="4395907" cy="1655601"/>
          </a:xfrm>
          <a:prstGeom prst="rect">
            <a:avLst/>
          </a:prstGeom>
        </p:spPr>
      </p:pic>
      <p:pic>
        <p:nvPicPr>
          <p:cNvPr id="5" name="Picture 4">
            <a:extLst>
              <a:ext uri="{FF2B5EF4-FFF2-40B4-BE49-F238E27FC236}">
                <a16:creationId xmlns:a16="http://schemas.microsoft.com/office/drawing/2014/main" id="{0F26DDCB-2AC7-9AE7-C070-F3A6589DED00}"/>
              </a:ext>
            </a:extLst>
          </p:cNvPr>
          <p:cNvPicPr>
            <a:picLocks noChangeAspect="1"/>
          </p:cNvPicPr>
          <p:nvPr/>
        </p:nvPicPr>
        <p:blipFill>
          <a:blip r:embed="rId9"/>
          <a:stretch>
            <a:fillRect/>
          </a:stretch>
        </p:blipFill>
        <p:spPr>
          <a:xfrm>
            <a:off x="7244859" y="387182"/>
            <a:ext cx="3436332" cy="2305467"/>
          </a:xfrm>
          <a:prstGeom prst="rect">
            <a:avLst/>
          </a:prstGeom>
        </p:spPr>
      </p:pic>
    </p:spTree>
    <p:extLst>
      <p:ext uri="{BB962C8B-B14F-4D97-AF65-F5344CB8AC3E}">
        <p14:creationId xmlns:p14="http://schemas.microsoft.com/office/powerpoint/2010/main" val="4264808362"/>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857011-BBFC-9922-5376-5BC2A516175E}"/>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66E69F4E-7B44-CF03-58B6-1877DECF3AE3}"/>
              </a:ext>
            </a:extLst>
          </p:cNvPr>
          <p:cNvSpPr/>
          <p:nvPr/>
        </p:nvSpPr>
        <p:spPr>
          <a:xfrm>
            <a:off x="4330563" y="197452"/>
            <a:ext cx="1855957" cy="461665"/>
          </a:xfrm>
          <a:prstGeom prst="rect">
            <a:avLst/>
          </a:prstGeom>
        </p:spPr>
        <p:txBody>
          <a:bodyPr wrap="none">
            <a:spAutoFit/>
          </a:bodyPr>
          <a:lstStyle/>
          <a:p>
            <a:r>
              <a:rPr lang="en-US" sz="2400" b="1" u="sng">
                <a:solidFill>
                  <a:srgbClr val="7030A0"/>
                </a:solidFill>
              </a:rPr>
              <a:t>Library: scipy</a:t>
            </a:r>
          </a:p>
        </p:txBody>
      </p:sp>
      <p:sp>
        <p:nvSpPr>
          <p:cNvPr id="15" name="TextBox 14">
            <a:extLst>
              <a:ext uri="{FF2B5EF4-FFF2-40B4-BE49-F238E27FC236}">
                <a16:creationId xmlns:a16="http://schemas.microsoft.com/office/drawing/2014/main" id="{860FA837-5C90-BD4A-25EC-48013165899D}"/>
              </a:ext>
            </a:extLst>
          </p:cNvPr>
          <p:cNvSpPr txBox="1"/>
          <p:nvPr/>
        </p:nvSpPr>
        <p:spPr>
          <a:xfrm>
            <a:off x="438150" y="1194062"/>
            <a:ext cx="5421876" cy="338554"/>
          </a:xfrm>
          <a:prstGeom prst="rect">
            <a:avLst/>
          </a:prstGeom>
          <a:noFill/>
        </p:spPr>
        <p:txBody>
          <a:bodyPr wrap="square" rtlCol="0">
            <a:spAutoFit/>
          </a:bodyPr>
          <a:lstStyle/>
          <a:p>
            <a:r>
              <a:rPr lang="en-US" sz="1600"/>
              <a:t>Here’s the mergings guy, and compared to the dendrigram.</a:t>
            </a:r>
          </a:p>
        </p:txBody>
      </p:sp>
      <p:pic>
        <p:nvPicPr>
          <p:cNvPr id="21" name="Picture 20">
            <a:extLst>
              <a:ext uri="{FF2B5EF4-FFF2-40B4-BE49-F238E27FC236}">
                <a16:creationId xmlns:a16="http://schemas.microsoft.com/office/drawing/2014/main" id="{CC262851-8D86-2B5A-10DC-1166BCEC9FC5}"/>
              </a:ext>
            </a:extLst>
          </p:cNvPr>
          <p:cNvPicPr>
            <a:picLocks noChangeAspect="1"/>
          </p:cNvPicPr>
          <p:nvPr/>
        </p:nvPicPr>
        <p:blipFill>
          <a:blip r:embed="rId3"/>
          <a:stretch>
            <a:fillRect/>
          </a:stretch>
        </p:blipFill>
        <p:spPr>
          <a:xfrm>
            <a:off x="7362686" y="1597558"/>
            <a:ext cx="3436332" cy="2305467"/>
          </a:xfrm>
          <a:prstGeom prst="rect">
            <a:avLst/>
          </a:prstGeom>
        </p:spPr>
      </p:pic>
      <p:pic>
        <p:nvPicPr>
          <p:cNvPr id="2" name="Picture 1">
            <a:extLst>
              <a:ext uri="{FF2B5EF4-FFF2-40B4-BE49-F238E27FC236}">
                <a16:creationId xmlns:a16="http://schemas.microsoft.com/office/drawing/2014/main" id="{7CA592C5-465A-FEC7-EC23-DCC90CB7DBBB}"/>
              </a:ext>
            </a:extLst>
          </p:cNvPr>
          <p:cNvPicPr>
            <a:picLocks noChangeAspect="1"/>
          </p:cNvPicPr>
          <p:nvPr/>
        </p:nvPicPr>
        <p:blipFill>
          <a:blip r:embed="rId4"/>
          <a:stretch>
            <a:fillRect/>
          </a:stretch>
        </p:blipFill>
        <p:spPr>
          <a:xfrm>
            <a:off x="438150" y="1850054"/>
            <a:ext cx="5334744" cy="1800476"/>
          </a:xfrm>
          <a:prstGeom prst="rect">
            <a:avLst/>
          </a:prstGeom>
        </p:spPr>
      </p:pic>
      <p:pic>
        <p:nvPicPr>
          <p:cNvPr id="4" name="Picture 3">
            <a:extLst>
              <a:ext uri="{FF2B5EF4-FFF2-40B4-BE49-F238E27FC236}">
                <a16:creationId xmlns:a16="http://schemas.microsoft.com/office/drawing/2014/main" id="{F94DF9DF-D0BE-6F73-A68A-25CF2C92D5CE}"/>
              </a:ext>
            </a:extLst>
          </p:cNvPr>
          <p:cNvPicPr>
            <a:picLocks noChangeAspect="1"/>
          </p:cNvPicPr>
          <p:nvPr/>
        </p:nvPicPr>
        <p:blipFill>
          <a:blip r:embed="rId5"/>
          <a:stretch>
            <a:fillRect/>
          </a:stretch>
        </p:blipFill>
        <p:spPr>
          <a:xfrm>
            <a:off x="611888" y="4703568"/>
            <a:ext cx="3924640" cy="1790855"/>
          </a:xfrm>
          <a:prstGeom prst="rect">
            <a:avLst/>
          </a:prstGeom>
        </p:spPr>
      </p:pic>
      <p:sp>
        <p:nvSpPr>
          <p:cNvPr id="5" name="TextBox 4">
            <a:extLst>
              <a:ext uri="{FF2B5EF4-FFF2-40B4-BE49-F238E27FC236}">
                <a16:creationId xmlns:a16="http://schemas.microsoft.com/office/drawing/2014/main" id="{014FA904-9EDD-E204-D775-42BA6083E511}"/>
              </a:ext>
            </a:extLst>
          </p:cNvPr>
          <p:cNvSpPr txBox="1"/>
          <p:nvPr/>
        </p:nvSpPr>
        <p:spPr>
          <a:xfrm>
            <a:off x="438150" y="4168320"/>
            <a:ext cx="5421876" cy="338554"/>
          </a:xfrm>
          <a:prstGeom prst="rect">
            <a:avLst/>
          </a:prstGeom>
          <a:noFill/>
        </p:spPr>
        <p:txBody>
          <a:bodyPr wrap="square" rtlCol="0">
            <a:spAutoFit/>
          </a:bodyPr>
          <a:lstStyle/>
          <a:p>
            <a:r>
              <a:rPr lang="en-US" sz="1600"/>
              <a:t>And here’s the original df, for reference.  </a:t>
            </a:r>
          </a:p>
        </p:txBody>
      </p:sp>
    </p:spTree>
    <p:extLst>
      <p:ext uri="{BB962C8B-B14F-4D97-AF65-F5344CB8AC3E}">
        <p14:creationId xmlns:p14="http://schemas.microsoft.com/office/powerpoint/2010/main" val="298056495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664373-7C83-6831-E65C-4D93C65B026D}"/>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8C7D1067-7FF0-4C3C-9566-713B8148BEE9}"/>
              </a:ext>
            </a:extLst>
          </p:cNvPr>
          <p:cNvSpPr/>
          <p:nvPr/>
        </p:nvSpPr>
        <p:spPr>
          <a:xfrm>
            <a:off x="456868" y="948026"/>
            <a:ext cx="4242952" cy="523220"/>
          </a:xfrm>
          <a:prstGeom prst="rect">
            <a:avLst/>
          </a:prstGeom>
        </p:spPr>
        <p:txBody>
          <a:bodyPr wrap="square">
            <a:spAutoFit/>
          </a:bodyPr>
          <a:lstStyle/>
          <a:p>
            <a:r>
              <a:rPr lang="en-US" sz="1400" b="1"/>
              <a:t>from scipy.cluster.vq import kmeans, vq, whiten</a:t>
            </a:r>
          </a:p>
          <a:p>
            <a:r>
              <a:rPr lang="en-US" sz="1400">
                <a:solidFill>
                  <a:srgbClr val="0070C0"/>
                </a:solidFill>
              </a:rPr>
              <a:t>We can do kmeans clustering with this guy.</a:t>
            </a:r>
          </a:p>
        </p:txBody>
      </p:sp>
      <p:sp>
        <p:nvSpPr>
          <p:cNvPr id="3" name="Rectangle 2">
            <a:extLst>
              <a:ext uri="{FF2B5EF4-FFF2-40B4-BE49-F238E27FC236}">
                <a16:creationId xmlns:a16="http://schemas.microsoft.com/office/drawing/2014/main" id="{5215DA99-F4E2-33DC-2B0F-495589A61DC6}"/>
              </a:ext>
            </a:extLst>
          </p:cNvPr>
          <p:cNvSpPr/>
          <p:nvPr/>
        </p:nvSpPr>
        <p:spPr>
          <a:xfrm>
            <a:off x="4330563" y="197452"/>
            <a:ext cx="1855957" cy="461665"/>
          </a:xfrm>
          <a:prstGeom prst="rect">
            <a:avLst/>
          </a:prstGeom>
        </p:spPr>
        <p:txBody>
          <a:bodyPr wrap="none">
            <a:spAutoFit/>
          </a:bodyPr>
          <a:lstStyle/>
          <a:p>
            <a:r>
              <a:rPr lang="en-US" sz="2400" b="1" u="sng">
                <a:solidFill>
                  <a:srgbClr val="7030A0"/>
                </a:solidFill>
              </a:rPr>
              <a:t>Library: scipy</a:t>
            </a:r>
          </a:p>
        </p:txBody>
      </p:sp>
      <p:sp>
        <p:nvSpPr>
          <p:cNvPr id="4" name="TextBox 3">
            <a:extLst>
              <a:ext uri="{FF2B5EF4-FFF2-40B4-BE49-F238E27FC236}">
                <a16:creationId xmlns:a16="http://schemas.microsoft.com/office/drawing/2014/main" id="{7AB3D0E0-CC5A-6AF6-B5EF-3BCE4B616732}"/>
              </a:ext>
            </a:extLst>
          </p:cNvPr>
          <p:cNvSpPr txBox="1"/>
          <p:nvPr/>
        </p:nvSpPr>
        <p:spPr>
          <a:xfrm>
            <a:off x="456866" y="1622365"/>
            <a:ext cx="4242951" cy="523220"/>
          </a:xfrm>
          <a:prstGeom prst="rect">
            <a:avLst/>
          </a:prstGeom>
          <a:noFill/>
        </p:spPr>
        <p:txBody>
          <a:bodyPr wrap="square" rtlCol="0">
            <a:spAutoFit/>
          </a:bodyPr>
          <a:lstStyle/>
          <a:p>
            <a:r>
              <a:rPr lang="en-US" sz="1400"/>
              <a:t>centroids, dissimilarity = kmeans(X, k_or_guess = k, iter = n, thresh = delta)</a:t>
            </a:r>
          </a:p>
        </p:txBody>
      </p:sp>
      <mc:AlternateContent xmlns:mc="http://schemas.openxmlformats.org/markup-compatibility/2006" xmlns:p14="http://schemas.microsoft.com/office/powerpoint/2010/main">
        <mc:Choice Requires="p14">
          <p:contentPart p14:bwMode="auto" r:id="rId3">
            <p14:nvContentPartPr>
              <p14:cNvPr id="6" name="Ink 5">
                <a:extLst>
                  <a:ext uri="{FF2B5EF4-FFF2-40B4-BE49-F238E27FC236}">
                    <a16:creationId xmlns:a16="http://schemas.microsoft.com/office/drawing/2014/main" id="{66521EC2-EFE1-31E5-F121-21217EC42BEA}"/>
                  </a:ext>
                </a:extLst>
              </p14:cNvPr>
              <p14:cNvContentPartPr/>
              <p14:nvPr/>
            </p14:nvContentPartPr>
            <p14:xfrm>
              <a:off x="4816090" y="1778675"/>
              <a:ext cx="380880" cy="39600"/>
            </p14:xfrm>
          </p:contentPart>
        </mc:Choice>
        <mc:Fallback xmlns="">
          <p:pic>
            <p:nvPicPr>
              <p:cNvPr id="6" name="Ink 5">
                <a:extLst>
                  <a:ext uri="{FF2B5EF4-FFF2-40B4-BE49-F238E27FC236}">
                    <a16:creationId xmlns:a16="http://schemas.microsoft.com/office/drawing/2014/main" id="{66521EC2-EFE1-31E5-F121-21217EC42BEA}"/>
                  </a:ext>
                </a:extLst>
              </p:cNvPr>
              <p:cNvPicPr/>
              <p:nvPr/>
            </p:nvPicPr>
            <p:blipFill>
              <a:blip r:embed="rId4"/>
              <a:stretch>
                <a:fillRect/>
              </a:stretch>
            </p:blipFill>
            <p:spPr>
              <a:xfrm>
                <a:off x="4809970" y="1772499"/>
                <a:ext cx="393120" cy="51952"/>
              </a:xfrm>
              <a:prstGeom prst="rect">
                <a:avLst/>
              </a:prstGeom>
            </p:spPr>
          </p:pic>
        </mc:Fallback>
      </mc:AlternateContent>
      <p:sp>
        <p:nvSpPr>
          <p:cNvPr id="9" name="TextBox 8">
            <a:extLst>
              <a:ext uri="{FF2B5EF4-FFF2-40B4-BE49-F238E27FC236}">
                <a16:creationId xmlns:a16="http://schemas.microsoft.com/office/drawing/2014/main" id="{25267124-7AF5-8C3F-E4D7-D81AD02A99B7}"/>
              </a:ext>
            </a:extLst>
          </p:cNvPr>
          <p:cNvSpPr txBox="1"/>
          <p:nvPr/>
        </p:nvSpPr>
        <p:spPr>
          <a:xfrm>
            <a:off x="5407741" y="1559779"/>
            <a:ext cx="6253317" cy="1169551"/>
          </a:xfrm>
          <a:prstGeom prst="rect">
            <a:avLst/>
          </a:prstGeom>
          <a:noFill/>
        </p:spPr>
        <p:txBody>
          <a:bodyPr wrap="square" rtlCol="0">
            <a:spAutoFit/>
          </a:bodyPr>
          <a:lstStyle/>
          <a:p>
            <a:r>
              <a:rPr lang="en-US" sz="1400" b="1"/>
              <a:t>X</a:t>
            </a:r>
            <a:r>
              <a:rPr lang="en-US" sz="1400"/>
              <a:t> specifies dataframe (or array) containing the rows we want to gather into clusters.  </a:t>
            </a:r>
            <a:r>
              <a:rPr lang="en-US" sz="1400" b="1"/>
              <a:t>k_or_guess = k </a:t>
            </a:r>
            <a:r>
              <a:rPr lang="en-US" sz="1400"/>
              <a:t>specifies the number of clusters to create.  </a:t>
            </a:r>
            <a:r>
              <a:rPr lang="en-US" sz="1400" b="1"/>
              <a:t>iter = n </a:t>
            </a:r>
            <a:r>
              <a:rPr lang="en-US" sz="1400"/>
              <a:t>is the number of iterations to stop at (in case algorithm can’t get dissimilarity under thress, and </a:t>
            </a:r>
            <a:r>
              <a:rPr lang="en-US" sz="1400" b="1"/>
              <a:t>thresh = delta </a:t>
            </a:r>
            <a:r>
              <a:rPr lang="en-US" sz="1400"/>
              <a:t>says to stop the algorithm when the change in dissimilarity (see notes) is less than thresh.  It returns a tuple of the centroids and the dissimilarity.  </a:t>
            </a:r>
          </a:p>
        </p:txBody>
      </p:sp>
      <p:sp>
        <p:nvSpPr>
          <p:cNvPr id="8" name="TextBox 7">
            <a:extLst>
              <a:ext uri="{FF2B5EF4-FFF2-40B4-BE49-F238E27FC236}">
                <a16:creationId xmlns:a16="http://schemas.microsoft.com/office/drawing/2014/main" id="{123C4750-ADB0-08F2-7315-4BA8DFCAE81D}"/>
              </a:ext>
            </a:extLst>
          </p:cNvPr>
          <p:cNvSpPr txBox="1"/>
          <p:nvPr/>
        </p:nvSpPr>
        <p:spPr>
          <a:xfrm>
            <a:off x="456866" y="3011471"/>
            <a:ext cx="3466205" cy="307777"/>
          </a:xfrm>
          <a:prstGeom prst="rect">
            <a:avLst/>
          </a:prstGeom>
          <a:noFill/>
        </p:spPr>
        <p:txBody>
          <a:bodyPr wrap="square" rtlCol="0">
            <a:spAutoFit/>
          </a:bodyPr>
          <a:lstStyle/>
          <a:p>
            <a:r>
              <a:rPr lang="en-US" sz="1400"/>
              <a:t>cluster_labels, variabilities = vq(X, centroids)</a:t>
            </a:r>
          </a:p>
        </p:txBody>
      </p:sp>
      <mc:AlternateContent xmlns:mc="http://schemas.openxmlformats.org/markup-compatibility/2006" xmlns:p14="http://schemas.microsoft.com/office/powerpoint/2010/main">
        <mc:Choice Requires="p14">
          <p:contentPart p14:bwMode="auto" r:id="rId5">
            <p14:nvContentPartPr>
              <p14:cNvPr id="10" name="Ink 9">
                <a:extLst>
                  <a:ext uri="{FF2B5EF4-FFF2-40B4-BE49-F238E27FC236}">
                    <a16:creationId xmlns:a16="http://schemas.microsoft.com/office/drawing/2014/main" id="{CBCFFDB7-A012-2857-C33B-BB810A0A8F2C}"/>
                  </a:ext>
                </a:extLst>
              </p14:cNvPr>
              <p14:cNvContentPartPr/>
              <p14:nvPr/>
            </p14:nvContentPartPr>
            <p14:xfrm>
              <a:off x="4088502" y="3180056"/>
              <a:ext cx="380880" cy="39600"/>
            </p14:xfrm>
          </p:contentPart>
        </mc:Choice>
        <mc:Fallback xmlns="">
          <p:pic>
            <p:nvPicPr>
              <p:cNvPr id="10" name="Ink 9">
                <a:extLst>
                  <a:ext uri="{FF2B5EF4-FFF2-40B4-BE49-F238E27FC236}">
                    <a16:creationId xmlns:a16="http://schemas.microsoft.com/office/drawing/2014/main" id="{CBCFFDB7-A012-2857-C33B-BB810A0A8F2C}"/>
                  </a:ext>
                </a:extLst>
              </p:cNvPr>
              <p:cNvPicPr/>
              <p:nvPr/>
            </p:nvPicPr>
            <p:blipFill>
              <a:blip r:embed="rId4"/>
              <a:stretch>
                <a:fillRect/>
              </a:stretch>
            </p:blipFill>
            <p:spPr>
              <a:xfrm>
                <a:off x="4082382" y="3173880"/>
                <a:ext cx="393120" cy="51952"/>
              </a:xfrm>
              <a:prstGeom prst="rect">
                <a:avLst/>
              </a:prstGeom>
            </p:spPr>
          </p:pic>
        </mc:Fallback>
      </mc:AlternateContent>
      <p:sp>
        <p:nvSpPr>
          <p:cNvPr id="11" name="TextBox 10">
            <a:extLst>
              <a:ext uri="{FF2B5EF4-FFF2-40B4-BE49-F238E27FC236}">
                <a16:creationId xmlns:a16="http://schemas.microsoft.com/office/drawing/2014/main" id="{10DAFBD0-987A-E21F-782D-F6BF5DB1D27F}"/>
              </a:ext>
            </a:extLst>
          </p:cNvPr>
          <p:cNvSpPr txBox="1"/>
          <p:nvPr/>
        </p:nvSpPr>
        <p:spPr>
          <a:xfrm>
            <a:off x="4699817" y="3024103"/>
            <a:ext cx="6617111" cy="738664"/>
          </a:xfrm>
          <a:prstGeom prst="rect">
            <a:avLst/>
          </a:prstGeom>
          <a:noFill/>
        </p:spPr>
        <p:txBody>
          <a:bodyPr wrap="square" rtlCol="0">
            <a:spAutoFit/>
          </a:bodyPr>
          <a:lstStyle/>
          <a:p>
            <a:r>
              <a:rPr lang="en-US" sz="1400"/>
              <a:t>outputs the cluster labels of each row in X, given the centroids calculated above, and also the deviance (squared) of each row from its cluster’s centroid.  Cluster labeling starts at 0.</a:t>
            </a:r>
          </a:p>
        </p:txBody>
      </p:sp>
      <p:sp>
        <p:nvSpPr>
          <p:cNvPr id="14" name="TextBox 13">
            <a:extLst>
              <a:ext uri="{FF2B5EF4-FFF2-40B4-BE49-F238E27FC236}">
                <a16:creationId xmlns:a16="http://schemas.microsoft.com/office/drawing/2014/main" id="{8AF27F0A-433C-3D92-BA2A-F380A3B60EFB}"/>
              </a:ext>
            </a:extLst>
          </p:cNvPr>
          <p:cNvSpPr txBox="1"/>
          <p:nvPr/>
        </p:nvSpPr>
        <p:spPr>
          <a:xfrm>
            <a:off x="7624582" y="5437238"/>
            <a:ext cx="3873697" cy="954107"/>
          </a:xfrm>
          <a:prstGeom prst="rect">
            <a:avLst/>
          </a:prstGeom>
          <a:solidFill>
            <a:schemeClr val="accent2">
              <a:lumMod val="20000"/>
              <a:lumOff val="80000"/>
            </a:schemeClr>
          </a:solidFill>
        </p:spPr>
        <p:txBody>
          <a:bodyPr wrap="square" rtlCol="0">
            <a:spAutoFit/>
          </a:bodyPr>
          <a:lstStyle/>
          <a:p>
            <a:r>
              <a:rPr lang="en-US" sz="1400"/>
              <a:t>note X should be normalized first, preferably using the </a:t>
            </a:r>
            <a:r>
              <a:rPr lang="en-US" sz="1400" i="1"/>
              <a:t>whiten</a:t>
            </a:r>
            <a:r>
              <a:rPr lang="en-US" sz="1400"/>
              <a:t> method, which scales all the features by their standard deviation, but doesn’t shift them by their mean.  So would do: X = whiten(X).</a:t>
            </a:r>
          </a:p>
        </p:txBody>
      </p:sp>
    </p:spTree>
    <p:extLst>
      <p:ext uri="{BB962C8B-B14F-4D97-AF65-F5344CB8AC3E}">
        <p14:creationId xmlns:p14="http://schemas.microsoft.com/office/powerpoint/2010/main" val="4047666847"/>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6C64D2-834E-6A26-A81A-A26105F5B7C1}"/>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A4D8ADB5-B2E5-CF21-2089-2BE812C48F26}"/>
              </a:ext>
            </a:extLst>
          </p:cNvPr>
          <p:cNvSpPr/>
          <p:nvPr/>
        </p:nvSpPr>
        <p:spPr>
          <a:xfrm>
            <a:off x="4330563" y="197452"/>
            <a:ext cx="1855957" cy="461665"/>
          </a:xfrm>
          <a:prstGeom prst="rect">
            <a:avLst/>
          </a:prstGeom>
        </p:spPr>
        <p:txBody>
          <a:bodyPr wrap="none">
            <a:spAutoFit/>
          </a:bodyPr>
          <a:lstStyle/>
          <a:p>
            <a:r>
              <a:rPr lang="en-US" sz="2400" b="1" u="sng">
                <a:solidFill>
                  <a:srgbClr val="7030A0"/>
                </a:solidFill>
              </a:rPr>
              <a:t>Library: scipy</a:t>
            </a:r>
          </a:p>
        </p:txBody>
      </p:sp>
      <p:sp>
        <p:nvSpPr>
          <p:cNvPr id="5" name="TextBox 4">
            <a:extLst>
              <a:ext uri="{FF2B5EF4-FFF2-40B4-BE49-F238E27FC236}">
                <a16:creationId xmlns:a16="http://schemas.microsoft.com/office/drawing/2014/main" id="{559E8686-66B9-0361-7991-B9335DC9A67D}"/>
              </a:ext>
            </a:extLst>
          </p:cNvPr>
          <p:cNvSpPr txBox="1"/>
          <p:nvPr/>
        </p:nvSpPr>
        <p:spPr>
          <a:xfrm>
            <a:off x="397660" y="919975"/>
            <a:ext cx="9483759" cy="338554"/>
          </a:xfrm>
          <a:prstGeom prst="rect">
            <a:avLst/>
          </a:prstGeom>
          <a:noFill/>
        </p:spPr>
        <p:txBody>
          <a:bodyPr wrap="square" rtlCol="0">
            <a:spAutoFit/>
          </a:bodyPr>
          <a:lstStyle/>
          <a:p>
            <a:r>
              <a:rPr lang="en-US" sz="1600"/>
              <a:t>for example, here I created a df, with 36 rows, marked by class.  And plotted it as well, colored by class.</a:t>
            </a:r>
          </a:p>
        </p:txBody>
      </p:sp>
      <p:pic>
        <p:nvPicPr>
          <p:cNvPr id="7" name="Picture 6">
            <a:extLst>
              <a:ext uri="{FF2B5EF4-FFF2-40B4-BE49-F238E27FC236}">
                <a16:creationId xmlns:a16="http://schemas.microsoft.com/office/drawing/2014/main" id="{C55824A1-08D7-B41C-4156-A76F9CC1D381}"/>
              </a:ext>
            </a:extLst>
          </p:cNvPr>
          <p:cNvPicPr>
            <a:picLocks noChangeAspect="1"/>
          </p:cNvPicPr>
          <p:nvPr/>
        </p:nvPicPr>
        <p:blipFill>
          <a:blip r:embed="rId3"/>
          <a:stretch>
            <a:fillRect/>
          </a:stretch>
        </p:blipFill>
        <p:spPr>
          <a:xfrm>
            <a:off x="492671" y="1332574"/>
            <a:ext cx="2306211" cy="1928469"/>
          </a:xfrm>
          <a:prstGeom prst="rect">
            <a:avLst/>
          </a:prstGeom>
        </p:spPr>
      </p:pic>
      <p:pic>
        <p:nvPicPr>
          <p:cNvPr id="12" name="Picture 11">
            <a:extLst>
              <a:ext uri="{FF2B5EF4-FFF2-40B4-BE49-F238E27FC236}">
                <a16:creationId xmlns:a16="http://schemas.microsoft.com/office/drawing/2014/main" id="{22137F71-1DEE-C931-723B-65E194BBB434}"/>
              </a:ext>
            </a:extLst>
          </p:cNvPr>
          <p:cNvPicPr>
            <a:picLocks noChangeAspect="1"/>
          </p:cNvPicPr>
          <p:nvPr/>
        </p:nvPicPr>
        <p:blipFill>
          <a:blip r:embed="rId4"/>
          <a:stretch>
            <a:fillRect/>
          </a:stretch>
        </p:blipFill>
        <p:spPr>
          <a:xfrm>
            <a:off x="3685867" y="1324204"/>
            <a:ext cx="2907344" cy="2104796"/>
          </a:xfrm>
          <a:prstGeom prst="rect">
            <a:avLst/>
          </a:prstGeom>
        </p:spPr>
      </p:pic>
      <p:sp>
        <p:nvSpPr>
          <p:cNvPr id="15" name="TextBox 14">
            <a:extLst>
              <a:ext uri="{FF2B5EF4-FFF2-40B4-BE49-F238E27FC236}">
                <a16:creationId xmlns:a16="http://schemas.microsoft.com/office/drawing/2014/main" id="{8CBFA0F1-B8E2-E835-05D5-DB4F148087F5}"/>
              </a:ext>
            </a:extLst>
          </p:cNvPr>
          <p:cNvSpPr txBox="1"/>
          <p:nvPr/>
        </p:nvSpPr>
        <p:spPr>
          <a:xfrm>
            <a:off x="397660" y="3551649"/>
            <a:ext cx="10913838" cy="584775"/>
          </a:xfrm>
          <a:prstGeom prst="rect">
            <a:avLst/>
          </a:prstGeom>
          <a:noFill/>
        </p:spPr>
        <p:txBody>
          <a:bodyPr wrap="square" rtlCol="0">
            <a:spAutoFit/>
          </a:bodyPr>
          <a:lstStyle/>
          <a:p>
            <a:r>
              <a:rPr lang="en-US" sz="1600"/>
              <a:t>Then did kmeans clustering with n = 3.  And then colored the points according to their predicted class, and got the same thing back (though different colors).  So this worked pretty well!  </a:t>
            </a:r>
          </a:p>
        </p:txBody>
      </p:sp>
      <p:pic>
        <p:nvPicPr>
          <p:cNvPr id="18" name="Picture 17">
            <a:extLst>
              <a:ext uri="{FF2B5EF4-FFF2-40B4-BE49-F238E27FC236}">
                <a16:creationId xmlns:a16="http://schemas.microsoft.com/office/drawing/2014/main" id="{3E01C59A-940C-20A2-82DF-04BD1FFCD9E0}"/>
              </a:ext>
            </a:extLst>
          </p:cNvPr>
          <p:cNvPicPr>
            <a:picLocks noChangeAspect="1"/>
          </p:cNvPicPr>
          <p:nvPr/>
        </p:nvPicPr>
        <p:blipFill>
          <a:blip r:embed="rId5"/>
          <a:stretch>
            <a:fillRect/>
          </a:stretch>
        </p:blipFill>
        <p:spPr>
          <a:xfrm>
            <a:off x="547674" y="4427030"/>
            <a:ext cx="7565777" cy="2175829"/>
          </a:xfrm>
          <a:prstGeom prst="rect">
            <a:avLst/>
          </a:prstGeom>
        </p:spPr>
      </p:pic>
      <p:pic>
        <p:nvPicPr>
          <p:cNvPr id="19" name="Picture 18">
            <a:extLst>
              <a:ext uri="{FF2B5EF4-FFF2-40B4-BE49-F238E27FC236}">
                <a16:creationId xmlns:a16="http://schemas.microsoft.com/office/drawing/2014/main" id="{BDBD1882-7B74-B01D-15B5-BAA8BB55EB66}"/>
              </a:ext>
            </a:extLst>
          </p:cNvPr>
          <p:cNvPicPr>
            <a:picLocks noChangeAspect="1"/>
          </p:cNvPicPr>
          <p:nvPr/>
        </p:nvPicPr>
        <p:blipFill>
          <a:blip r:embed="rId6"/>
          <a:stretch>
            <a:fillRect/>
          </a:stretch>
        </p:blipFill>
        <p:spPr>
          <a:xfrm>
            <a:off x="8244700" y="4054939"/>
            <a:ext cx="3440985" cy="2491130"/>
          </a:xfrm>
          <a:prstGeom prst="rect">
            <a:avLst/>
          </a:prstGeom>
        </p:spPr>
      </p:pic>
    </p:spTree>
    <p:extLst>
      <p:ext uri="{BB962C8B-B14F-4D97-AF65-F5344CB8AC3E}">
        <p14:creationId xmlns:p14="http://schemas.microsoft.com/office/powerpoint/2010/main" val="40885411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466751" y="130171"/>
            <a:ext cx="2109232" cy="461665"/>
          </a:xfrm>
          <a:prstGeom prst="rect">
            <a:avLst/>
          </a:prstGeom>
        </p:spPr>
        <p:txBody>
          <a:bodyPr wrap="none">
            <a:spAutoFit/>
          </a:bodyPr>
          <a:lstStyle/>
          <a:p>
            <a:r>
              <a:rPr lang="en-US" sz="2400" b="1" u="sng">
                <a:solidFill>
                  <a:srgbClr val="00B050"/>
                </a:solidFill>
              </a:rPr>
              <a:t>Library: numpy</a:t>
            </a:r>
          </a:p>
        </p:txBody>
      </p:sp>
      <p:sp>
        <p:nvSpPr>
          <p:cNvPr id="31" name="TextBox 30">
            <a:extLst>
              <a:ext uri="{FF2B5EF4-FFF2-40B4-BE49-F238E27FC236}">
                <a16:creationId xmlns:a16="http://schemas.microsoft.com/office/drawing/2014/main" id="{7D2423BB-130A-42DF-9FC3-F1F871668AF8}"/>
              </a:ext>
            </a:extLst>
          </p:cNvPr>
          <p:cNvSpPr txBox="1"/>
          <p:nvPr/>
        </p:nvSpPr>
        <p:spPr>
          <a:xfrm>
            <a:off x="282408" y="2974985"/>
            <a:ext cx="8300633" cy="307777"/>
          </a:xfrm>
          <a:prstGeom prst="rect">
            <a:avLst/>
          </a:prstGeom>
          <a:noFill/>
        </p:spPr>
        <p:txBody>
          <a:bodyPr wrap="square" rtlCol="0">
            <a:spAutoFit/>
          </a:bodyPr>
          <a:lstStyle/>
          <a:p>
            <a:r>
              <a:rPr lang="en-US" sz="1400"/>
              <a:t>numpy.concatenate((array1, array2), axis = 0)		creates an 1D array of shape (1,6)</a:t>
            </a:r>
          </a:p>
        </p:txBody>
      </p:sp>
      <p:sp>
        <p:nvSpPr>
          <p:cNvPr id="32" name="TextBox 31">
            <a:extLst>
              <a:ext uri="{FF2B5EF4-FFF2-40B4-BE49-F238E27FC236}">
                <a16:creationId xmlns:a16="http://schemas.microsoft.com/office/drawing/2014/main" id="{43DE6BF1-EBD0-4B64-B46B-D583887BEA22}"/>
              </a:ext>
            </a:extLst>
          </p:cNvPr>
          <p:cNvSpPr txBox="1"/>
          <p:nvPr/>
        </p:nvSpPr>
        <p:spPr>
          <a:xfrm>
            <a:off x="282408" y="2591554"/>
            <a:ext cx="3326553" cy="307777"/>
          </a:xfrm>
          <a:prstGeom prst="rect">
            <a:avLst/>
          </a:prstGeom>
          <a:noFill/>
        </p:spPr>
        <p:txBody>
          <a:bodyPr wrap="square">
            <a:spAutoFit/>
          </a:bodyPr>
          <a:lstStyle/>
          <a:p>
            <a:r>
              <a:rPr lang="en-US" sz="1400" b="1"/>
              <a:t>Looks something like this for 1D array:</a:t>
            </a:r>
          </a:p>
        </p:txBody>
      </p:sp>
      <mc:AlternateContent xmlns:mc="http://schemas.openxmlformats.org/markup-compatibility/2006" xmlns:p14="http://schemas.microsoft.com/office/powerpoint/2010/main">
        <mc:Choice Requires="p14">
          <p:contentPart p14:bwMode="auto" r:id="rId3">
            <p14:nvContentPartPr>
              <p14:cNvPr id="34" name="Ink 33">
                <a:extLst>
                  <a:ext uri="{FF2B5EF4-FFF2-40B4-BE49-F238E27FC236}">
                    <a16:creationId xmlns:a16="http://schemas.microsoft.com/office/drawing/2014/main" id="{07032EC4-AE53-4CBE-8C0D-373B3338728C}"/>
                  </a:ext>
                </a:extLst>
              </p14:cNvPr>
              <p14:cNvContentPartPr/>
              <p14:nvPr/>
            </p14:nvContentPartPr>
            <p14:xfrm>
              <a:off x="2945481" y="3496424"/>
              <a:ext cx="663480" cy="196560"/>
            </p14:xfrm>
          </p:contentPart>
        </mc:Choice>
        <mc:Fallback xmlns="">
          <p:pic>
            <p:nvPicPr>
              <p:cNvPr id="34" name="Ink 33">
                <a:extLst>
                  <a:ext uri="{FF2B5EF4-FFF2-40B4-BE49-F238E27FC236}">
                    <a16:creationId xmlns:a16="http://schemas.microsoft.com/office/drawing/2014/main" id="{07032EC4-AE53-4CBE-8C0D-373B3338728C}"/>
                  </a:ext>
                </a:extLst>
              </p:cNvPr>
              <p:cNvPicPr/>
              <p:nvPr/>
            </p:nvPicPr>
            <p:blipFill>
              <a:blip r:embed="rId4"/>
              <a:stretch>
                <a:fillRect/>
              </a:stretch>
            </p:blipFill>
            <p:spPr>
              <a:xfrm>
                <a:off x="2936481" y="3487424"/>
                <a:ext cx="681120" cy="214200"/>
              </a:xfrm>
              <a:prstGeom prst="rect">
                <a:avLst/>
              </a:prstGeom>
            </p:spPr>
          </p:pic>
        </mc:Fallback>
      </mc:AlternateContent>
      <p:pic>
        <p:nvPicPr>
          <p:cNvPr id="35" name="Picture 34">
            <a:extLst>
              <a:ext uri="{FF2B5EF4-FFF2-40B4-BE49-F238E27FC236}">
                <a16:creationId xmlns:a16="http://schemas.microsoft.com/office/drawing/2014/main" id="{BAE56BF0-57D3-4D8B-980E-6C7B60CD68B6}"/>
              </a:ext>
            </a:extLst>
          </p:cNvPr>
          <p:cNvPicPr>
            <a:picLocks noChangeAspect="1"/>
          </p:cNvPicPr>
          <p:nvPr/>
        </p:nvPicPr>
        <p:blipFill>
          <a:blip r:embed="rId5"/>
          <a:stretch>
            <a:fillRect/>
          </a:stretch>
        </p:blipFill>
        <p:spPr>
          <a:xfrm>
            <a:off x="383636" y="3361182"/>
            <a:ext cx="734299" cy="400527"/>
          </a:xfrm>
          <a:prstGeom prst="rect">
            <a:avLst/>
          </a:prstGeom>
        </p:spPr>
      </p:pic>
      <p:pic>
        <p:nvPicPr>
          <p:cNvPr id="36" name="Picture 35">
            <a:extLst>
              <a:ext uri="{FF2B5EF4-FFF2-40B4-BE49-F238E27FC236}">
                <a16:creationId xmlns:a16="http://schemas.microsoft.com/office/drawing/2014/main" id="{75FDF1D6-1C7A-4862-B206-E56917E0353F}"/>
              </a:ext>
            </a:extLst>
          </p:cNvPr>
          <p:cNvPicPr>
            <a:picLocks noChangeAspect="1"/>
          </p:cNvPicPr>
          <p:nvPr/>
        </p:nvPicPr>
        <p:blipFill>
          <a:blip r:embed="rId6"/>
          <a:stretch>
            <a:fillRect/>
          </a:stretch>
        </p:blipFill>
        <p:spPr>
          <a:xfrm>
            <a:off x="1529387" y="3381745"/>
            <a:ext cx="737306" cy="388909"/>
          </a:xfrm>
          <a:prstGeom prst="rect">
            <a:avLst/>
          </a:prstGeom>
        </p:spPr>
      </p:pic>
      <p:pic>
        <p:nvPicPr>
          <p:cNvPr id="48" name="Picture 47">
            <a:extLst>
              <a:ext uri="{FF2B5EF4-FFF2-40B4-BE49-F238E27FC236}">
                <a16:creationId xmlns:a16="http://schemas.microsoft.com/office/drawing/2014/main" id="{95A290AE-23CC-43EA-B645-10E79498E5E5}"/>
              </a:ext>
            </a:extLst>
          </p:cNvPr>
          <p:cNvPicPr>
            <a:picLocks noChangeAspect="1"/>
          </p:cNvPicPr>
          <p:nvPr/>
        </p:nvPicPr>
        <p:blipFill>
          <a:blip r:embed="rId5"/>
          <a:stretch>
            <a:fillRect/>
          </a:stretch>
        </p:blipFill>
        <p:spPr>
          <a:xfrm>
            <a:off x="4969705" y="3406338"/>
            <a:ext cx="734299" cy="400527"/>
          </a:xfrm>
          <a:prstGeom prst="rect">
            <a:avLst/>
          </a:prstGeom>
        </p:spPr>
      </p:pic>
      <p:pic>
        <p:nvPicPr>
          <p:cNvPr id="49" name="Picture 48">
            <a:extLst>
              <a:ext uri="{FF2B5EF4-FFF2-40B4-BE49-F238E27FC236}">
                <a16:creationId xmlns:a16="http://schemas.microsoft.com/office/drawing/2014/main" id="{E736B4BA-44C5-4040-8259-0F4744447A59}"/>
              </a:ext>
            </a:extLst>
          </p:cNvPr>
          <p:cNvPicPr>
            <a:picLocks noChangeAspect="1"/>
          </p:cNvPicPr>
          <p:nvPr/>
        </p:nvPicPr>
        <p:blipFill>
          <a:blip r:embed="rId6"/>
          <a:stretch>
            <a:fillRect/>
          </a:stretch>
        </p:blipFill>
        <p:spPr>
          <a:xfrm>
            <a:off x="5687437" y="3436629"/>
            <a:ext cx="737306" cy="388909"/>
          </a:xfrm>
          <a:prstGeom prst="rect">
            <a:avLst/>
          </a:prstGeom>
        </p:spPr>
      </p:pic>
      <p:sp>
        <p:nvSpPr>
          <p:cNvPr id="57" name="TextBox 56">
            <a:extLst>
              <a:ext uri="{FF2B5EF4-FFF2-40B4-BE49-F238E27FC236}">
                <a16:creationId xmlns:a16="http://schemas.microsoft.com/office/drawing/2014/main" id="{8B97C78F-59A4-4609-A822-63C142901A29}"/>
              </a:ext>
            </a:extLst>
          </p:cNvPr>
          <p:cNvSpPr txBox="1"/>
          <p:nvPr/>
        </p:nvSpPr>
        <p:spPr>
          <a:xfrm>
            <a:off x="282408" y="1046750"/>
            <a:ext cx="9606499" cy="338554"/>
          </a:xfrm>
          <a:prstGeom prst="rect">
            <a:avLst/>
          </a:prstGeom>
          <a:noFill/>
        </p:spPr>
        <p:txBody>
          <a:bodyPr wrap="square" rtlCol="0">
            <a:spAutoFit/>
          </a:bodyPr>
          <a:lstStyle/>
          <a:p>
            <a:r>
              <a:rPr lang="en-US" sz="1600"/>
              <a:t>We can join arrays in such a way that preserves the dimensions of the arrays with the following functions.</a:t>
            </a:r>
          </a:p>
        </p:txBody>
      </p:sp>
      <p:sp>
        <p:nvSpPr>
          <p:cNvPr id="58" name="TextBox 57">
            <a:extLst>
              <a:ext uri="{FF2B5EF4-FFF2-40B4-BE49-F238E27FC236}">
                <a16:creationId xmlns:a16="http://schemas.microsoft.com/office/drawing/2014/main" id="{1AB6316A-2141-4D3B-9908-5B09509B03A8}"/>
              </a:ext>
            </a:extLst>
          </p:cNvPr>
          <p:cNvSpPr txBox="1"/>
          <p:nvPr/>
        </p:nvSpPr>
        <p:spPr>
          <a:xfrm>
            <a:off x="282408" y="1419773"/>
            <a:ext cx="11677916" cy="954107"/>
          </a:xfrm>
          <a:prstGeom prst="rect">
            <a:avLst/>
          </a:prstGeom>
          <a:noFill/>
        </p:spPr>
        <p:txBody>
          <a:bodyPr wrap="square" rtlCol="0">
            <a:spAutoFit/>
          </a:bodyPr>
          <a:lstStyle/>
          <a:p>
            <a:r>
              <a:rPr lang="en-US" sz="1400"/>
              <a:t>numpy.concatenate((array1, array2), axis = #)	this joins two arrays, and it seems to do it along the axis enumerated by #.  Otherwise, if this argument is</a:t>
            </a:r>
          </a:p>
          <a:p>
            <a:r>
              <a:rPr lang="en-US" sz="1400"/>
              <a:t>				left off, then it will presume # = 0.  Note </a:t>
            </a:r>
            <a:r>
              <a:rPr lang="en-US" sz="1400">
                <a:solidFill>
                  <a:srgbClr val="0066FF"/>
                </a:solidFill>
              </a:rPr>
              <a:t>concatenating arrays results in an array of same dimensions</a:t>
            </a:r>
            <a:r>
              <a:rPr lang="en-US" sz="1400"/>
              <a:t>, though</a:t>
            </a:r>
          </a:p>
          <a:p>
            <a:r>
              <a:rPr lang="en-US" sz="1400"/>
              <a:t>				not shape.  This function is what you get when you geometrically join the arrays together.  </a:t>
            </a:r>
            <a:r>
              <a:rPr lang="en-US" sz="1400" i="1">
                <a:solidFill>
                  <a:srgbClr val="FF0000"/>
                </a:solidFill>
              </a:rPr>
              <a:t>Can do more than</a:t>
            </a:r>
          </a:p>
          <a:p>
            <a:r>
              <a:rPr lang="en-US" sz="1400" i="1">
                <a:solidFill>
                  <a:srgbClr val="FF0000"/>
                </a:solidFill>
              </a:rPr>
              <a:t>				two arrays at a time, too.  </a:t>
            </a:r>
          </a:p>
        </p:txBody>
      </p:sp>
      <p:sp>
        <p:nvSpPr>
          <p:cNvPr id="2" name="TextBox 1">
            <a:extLst>
              <a:ext uri="{FF2B5EF4-FFF2-40B4-BE49-F238E27FC236}">
                <a16:creationId xmlns:a16="http://schemas.microsoft.com/office/drawing/2014/main" id="{FAE94C65-C6B4-DC63-63C3-588F3541AEF0}"/>
              </a:ext>
            </a:extLst>
          </p:cNvPr>
          <p:cNvSpPr txBox="1"/>
          <p:nvPr/>
        </p:nvSpPr>
        <p:spPr>
          <a:xfrm>
            <a:off x="307708" y="683253"/>
            <a:ext cx="3031063" cy="369332"/>
          </a:xfrm>
          <a:prstGeom prst="rect">
            <a:avLst/>
          </a:prstGeom>
          <a:noFill/>
        </p:spPr>
        <p:txBody>
          <a:bodyPr wrap="square" rtlCol="0">
            <a:spAutoFit/>
          </a:bodyPr>
          <a:lstStyle/>
          <a:p>
            <a:r>
              <a:rPr lang="en-US" b="1"/>
              <a:t>Joining Arrays</a:t>
            </a:r>
          </a:p>
        </p:txBody>
      </p:sp>
      <p:sp>
        <p:nvSpPr>
          <p:cNvPr id="5" name="TextBox 4">
            <a:extLst>
              <a:ext uri="{FF2B5EF4-FFF2-40B4-BE49-F238E27FC236}">
                <a16:creationId xmlns:a16="http://schemas.microsoft.com/office/drawing/2014/main" id="{43020165-2394-E038-6704-0870317393B7}"/>
              </a:ext>
            </a:extLst>
          </p:cNvPr>
          <p:cNvSpPr txBox="1"/>
          <p:nvPr/>
        </p:nvSpPr>
        <p:spPr>
          <a:xfrm>
            <a:off x="316434" y="4227947"/>
            <a:ext cx="11457904" cy="307777"/>
          </a:xfrm>
          <a:prstGeom prst="rect">
            <a:avLst/>
          </a:prstGeom>
          <a:noFill/>
        </p:spPr>
        <p:txBody>
          <a:bodyPr wrap="square" rtlCol="0">
            <a:spAutoFit/>
          </a:bodyPr>
          <a:lstStyle/>
          <a:p>
            <a:r>
              <a:rPr lang="en-US" sz="1400"/>
              <a:t>numpy.concatenate((array1, array2), axis = 1)		won’t work for 1D array. as that would have a different dimension.</a:t>
            </a:r>
          </a:p>
        </p:txBody>
      </p:sp>
      <mc:AlternateContent xmlns:mc="http://schemas.openxmlformats.org/markup-compatibility/2006" xmlns:p14="http://schemas.microsoft.com/office/powerpoint/2010/main">
        <mc:Choice Requires="p14">
          <p:contentPart p14:bwMode="auto" r:id="rId7">
            <p14:nvContentPartPr>
              <p14:cNvPr id="6" name="Ink 5">
                <a:extLst>
                  <a:ext uri="{FF2B5EF4-FFF2-40B4-BE49-F238E27FC236}">
                    <a16:creationId xmlns:a16="http://schemas.microsoft.com/office/drawing/2014/main" id="{78CD9510-CEE8-F621-C03D-014834BDB5E4}"/>
                  </a:ext>
                </a:extLst>
              </p14:cNvPr>
              <p14:cNvContentPartPr/>
              <p14:nvPr/>
            </p14:nvContentPartPr>
            <p14:xfrm>
              <a:off x="2979507" y="4749386"/>
              <a:ext cx="663480" cy="196560"/>
            </p14:xfrm>
          </p:contentPart>
        </mc:Choice>
        <mc:Fallback xmlns="">
          <p:pic>
            <p:nvPicPr>
              <p:cNvPr id="6" name="Ink 5">
                <a:extLst>
                  <a:ext uri="{FF2B5EF4-FFF2-40B4-BE49-F238E27FC236}">
                    <a16:creationId xmlns:a16="http://schemas.microsoft.com/office/drawing/2014/main" id="{78CD9510-CEE8-F621-C03D-014834BDB5E4}"/>
                  </a:ext>
                </a:extLst>
              </p:cNvPr>
              <p:cNvPicPr/>
              <p:nvPr/>
            </p:nvPicPr>
            <p:blipFill>
              <a:blip r:embed="rId4"/>
              <a:stretch>
                <a:fillRect/>
              </a:stretch>
            </p:blipFill>
            <p:spPr>
              <a:xfrm>
                <a:off x="2970507" y="4740386"/>
                <a:ext cx="681120" cy="214200"/>
              </a:xfrm>
              <a:prstGeom prst="rect">
                <a:avLst/>
              </a:prstGeom>
            </p:spPr>
          </p:pic>
        </mc:Fallback>
      </mc:AlternateContent>
      <p:pic>
        <p:nvPicPr>
          <p:cNvPr id="7" name="Picture 6">
            <a:extLst>
              <a:ext uri="{FF2B5EF4-FFF2-40B4-BE49-F238E27FC236}">
                <a16:creationId xmlns:a16="http://schemas.microsoft.com/office/drawing/2014/main" id="{4D97FF42-868D-91DD-5760-2C5306A9EBC3}"/>
              </a:ext>
            </a:extLst>
          </p:cNvPr>
          <p:cNvPicPr>
            <a:picLocks noChangeAspect="1"/>
          </p:cNvPicPr>
          <p:nvPr/>
        </p:nvPicPr>
        <p:blipFill>
          <a:blip r:embed="rId5"/>
          <a:stretch>
            <a:fillRect/>
          </a:stretch>
        </p:blipFill>
        <p:spPr>
          <a:xfrm>
            <a:off x="417662" y="4614144"/>
            <a:ext cx="734299" cy="400527"/>
          </a:xfrm>
          <a:prstGeom prst="rect">
            <a:avLst/>
          </a:prstGeom>
        </p:spPr>
      </p:pic>
      <p:pic>
        <p:nvPicPr>
          <p:cNvPr id="8" name="Picture 7">
            <a:extLst>
              <a:ext uri="{FF2B5EF4-FFF2-40B4-BE49-F238E27FC236}">
                <a16:creationId xmlns:a16="http://schemas.microsoft.com/office/drawing/2014/main" id="{5DDBC615-0373-ACBE-C1CC-DA119C65E28F}"/>
              </a:ext>
            </a:extLst>
          </p:cNvPr>
          <p:cNvPicPr>
            <a:picLocks noChangeAspect="1"/>
          </p:cNvPicPr>
          <p:nvPr/>
        </p:nvPicPr>
        <p:blipFill>
          <a:blip r:embed="rId6"/>
          <a:stretch>
            <a:fillRect/>
          </a:stretch>
        </p:blipFill>
        <p:spPr>
          <a:xfrm>
            <a:off x="1563413" y="4634707"/>
            <a:ext cx="737306" cy="388909"/>
          </a:xfrm>
          <a:prstGeom prst="rect">
            <a:avLst/>
          </a:prstGeom>
        </p:spPr>
      </p:pic>
    </p:spTree>
    <p:extLst>
      <p:ext uri="{BB962C8B-B14F-4D97-AF65-F5344CB8AC3E}">
        <p14:creationId xmlns:p14="http://schemas.microsoft.com/office/powerpoint/2010/main" val="2235538832"/>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F87E04F-4827-45DE-B856-B558BC9ED062}"/>
              </a:ext>
            </a:extLst>
          </p:cNvPr>
          <p:cNvSpPr/>
          <p:nvPr/>
        </p:nvSpPr>
        <p:spPr>
          <a:xfrm>
            <a:off x="271650" y="1448353"/>
            <a:ext cx="2442053" cy="307777"/>
          </a:xfrm>
          <a:prstGeom prst="rect">
            <a:avLst/>
          </a:prstGeom>
        </p:spPr>
        <p:txBody>
          <a:bodyPr wrap="square">
            <a:spAutoFit/>
          </a:bodyPr>
          <a:lstStyle/>
          <a:p>
            <a:r>
              <a:rPr lang="en-US" sz="1400" b="1"/>
              <a:t>import statsmodels.api as sm</a:t>
            </a:r>
          </a:p>
        </p:txBody>
      </p:sp>
      <p:sp>
        <p:nvSpPr>
          <p:cNvPr id="3" name="Rectangle 2">
            <a:extLst>
              <a:ext uri="{FF2B5EF4-FFF2-40B4-BE49-F238E27FC236}">
                <a16:creationId xmlns:a16="http://schemas.microsoft.com/office/drawing/2014/main" id="{C9FF0876-164E-442B-9B99-2C547C2A0238}"/>
              </a:ext>
            </a:extLst>
          </p:cNvPr>
          <p:cNvSpPr/>
          <p:nvPr/>
        </p:nvSpPr>
        <p:spPr>
          <a:xfrm>
            <a:off x="4330563" y="197452"/>
            <a:ext cx="2758769" cy="461665"/>
          </a:xfrm>
          <a:prstGeom prst="rect">
            <a:avLst/>
          </a:prstGeom>
        </p:spPr>
        <p:txBody>
          <a:bodyPr wrap="none">
            <a:spAutoFit/>
          </a:bodyPr>
          <a:lstStyle/>
          <a:p>
            <a:r>
              <a:rPr lang="en-US" sz="2400" b="1" u="sng">
                <a:solidFill>
                  <a:srgbClr val="0066FF"/>
                </a:solidFill>
              </a:rPr>
              <a:t>Library: statsmodels</a:t>
            </a:r>
          </a:p>
        </p:txBody>
      </p:sp>
      <p:sp>
        <p:nvSpPr>
          <p:cNvPr id="4" name="TextBox 3">
            <a:extLst>
              <a:ext uri="{FF2B5EF4-FFF2-40B4-BE49-F238E27FC236}">
                <a16:creationId xmlns:a16="http://schemas.microsoft.com/office/drawing/2014/main" id="{1F62766F-5DD0-4A16-B412-AB8E10FE3C0F}"/>
              </a:ext>
            </a:extLst>
          </p:cNvPr>
          <p:cNvSpPr txBox="1"/>
          <p:nvPr/>
        </p:nvSpPr>
        <p:spPr>
          <a:xfrm>
            <a:off x="243368" y="1090836"/>
            <a:ext cx="5547833" cy="307777"/>
          </a:xfrm>
          <a:prstGeom prst="rect">
            <a:avLst/>
          </a:prstGeom>
          <a:noFill/>
        </p:spPr>
        <p:txBody>
          <a:bodyPr wrap="square" rtlCol="0">
            <a:spAutoFit/>
          </a:bodyPr>
          <a:lstStyle/>
          <a:p>
            <a:r>
              <a:rPr lang="en-US" sz="1400"/>
              <a:t>Now we’ll look at statsmodel library.  Can </a:t>
            </a:r>
            <a:r>
              <a:rPr lang="en-US" sz="1400" b="1"/>
              <a:t>conda install statsmodels</a:t>
            </a:r>
            <a:r>
              <a:rPr lang="en-US" sz="1400"/>
              <a:t>.</a:t>
            </a:r>
          </a:p>
        </p:txBody>
      </p:sp>
      <p:sp>
        <p:nvSpPr>
          <p:cNvPr id="5" name="Rectangle 4">
            <a:extLst>
              <a:ext uri="{FF2B5EF4-FFF2-40B4-BE49-F238E27FC236}">
                <a16:creationId xmlns:a16="http://schemas.microsoft.com/office/drawing/2014/main" id="{E3F837BD-B12A-A494-3A62-80FE29C13808}"/>
              </a:ext>
            </a:extLst>
          </p:cNvPr>
          <p:cNvSpPr/>
          <p:nvPr/>
        </p:nvSpPr>
        <p:spPr>
          <a:xfrm>
            <a:off x="271650" y="2370172"/>
            <a:ext cx="11507395" cy="1600438"/>
          </a:xfrm>
          <a:prstGeom prst="rect">
            <a:avLst/>
          </a:prstGeom>
        </p:spPr>
        <p:txBody>
          <a:bodyPr wrap="square">
            <a:spAutoFit/>
          </a:bodyPr>
          <a:lstStyle/>
          <a:p>
            <a:r>
              <a:rPr lang="en-US" sz="1400"/>
              <a:t>model = sm.OLS(y, X).fit()				fits X to y via ordinary least squares.  y and X can be dataframes.  </a:t>
            </a:r>
            <a:r>
              <a:rPr lang="en-US" sz="1400">
                <a:solidFill>
                  <a:srgbClr val="0066FF"/>
                </a:solidFill>
              </a:rPr>
              <a:t>Note X has to have a </a:t>
            </a:r>
          </a:p>
          <a:p>
            <a:r>
              <a:rPr lang="en-US" sz="1400">
                <a:solidFill>
                  <a:srgbClr val="0066FF"/>
                </a:solidFill>
              </a:rPr>
              <a:t>					column of ones if doing linear regression and want intercept.</a:t>
            </a:r>
            <a:r>
              <a:rPr lang="en-US" sz="1400"/>
              <a:t>  X can also be one-hot-encoded</a:t>
            </a:r>
          </a:p>
          <a:p>
            <a:r>
              <a:rPr lang="en-US" sz="1400"/>
              <a:t>					if doing categorical regression.  </a:t>
            </a:r>
          </a:p>
          <a:p>
            <a:r>
              <a:rPr lang="en-US" sz="1400"/>
              <a:t>model.params				outputs regression coefficients, in order of columns in X I think.\</a:t>
            </a:r>
          </a:p>
          <a:p>
            <a:r>
              <a:rPr lang="en-US" sz="1400"/>
              <a:t>model.resid					outputs pandas series of the residuals of the fit. </a:t>
            </a:r>
          </a:p>
          <a:p>
            <a:r>
              <a:rPr lang="en-US" sz="1400"/>
              <a:t>model.summary()				returns a summary of the model’s statistics, like R</a:t>
            </a:r>
            <a:r>
              <a:rPr lang="en-US" sz="1400" baseline="30000"/>
              <a:t>2</a:t>
            </a:r>
            <a:r>
              <a:rPr lang="en-US" sz="1400"/>
              <a:t>, confidence intervals, F-statistics, etc.</a:t>
            </a:r>
          </a:p>
          <a:p>
            <a:r>
              <a:rPr lang="en-US" sz="1400"/>
              <a:t>model.predict(X_test)				will return array of prediction y_test.</a:t>
            </a:r>
          </a:p>
        </p:txBody>
      </p:sp>
      <p:sp>
        <p:nvSpPr>
          <p:cNvPr id="6" name="Rectangle 5">
            <a:extLst>
              <a:ext uri="{FF2B5EF4-FFF2-40B4-BE49-F238E27FC236}">
                <a16:creationId xmlns:a16="http://schemas.microsoft.com/office/drawing/2014/main" id="{F751C324-CFC4-5547-DFE5-9C6D7E698BE5}"/>
              </a:ext>
            </a:extLst>
          </p:cNvPr>
          <p:cNvSpPr/>
          <p:nvPr/>
        </p:nvSpPr>
        <p:spPr>
          <a:xfrm>
            <a:off x="271650" y="4224715"/>
            <a:ext cx="4732969" cy="307777"/>
          </a:xfrm>
          <a:prstGeom prst="rect">
            <a:avLst/>
          </a:prstGeom>
        </p:spPr>
        <p:txBody>
          <a:bodyPr wrap="square">
            <a:spAutoFit/>
          </a:bodyPr>
          <a:lstStyle/>
          <a:p>
            <a:r>
              <a:rPr lang="en-US" sz="1400" b="1"/>
              <a:t>from statsmodels.stats.proportion import proportions_ztest </a:t>
            </a:r>
          </a:p>
        </p:txBody>
      </p:sp>
      <p:sp>
        <p:nvSpPr>
          <p:cNvPr id="7" name="Rectangle 6">
            <a:extLst>
              <a:ext uri="{FF2B5EF4-FFF2-40B4-BE49-F238E27FC236}">
                <a16:creationId xmlns:a16="http://schemas.microsoft.com/office/drawing/2014/main" id="{2160CA49-92FF-8943-4F5F-54AA8C28554B}"/>
              </a:ext>
            </a:extLst>
          </p:cNvPr>
          <p:cNvSpPr/>
          <p:nvPr/>
        </p:nvSpPr>
        <p:spPr>
          <a:xfrm>
            <a:off x="271651" y="4532492"/>
            <a:ext cx="5519550" cy="307777"/>
          </a:xfrm>
          <a:prstGeom prst="rect">
            <a:avLst/>
          </a:prstGeom>
        </p:spPr>
        <p:txBody>
          <a:bodyPr wrap="square">
            <a:spAutoFit/>
          </a:bodyPr>
          <a:lstStyle/>
          <a:p>
            <a:r>
              <a:rPr lang="en-US" sz="1400"/>
              <a:t>proportion_ztest(count = c, nobs = n, value = v, alternative = “two-sided”)</a:t>
            </a:r>
          </a:p>
        </p:txBody>
      </p:sp>
      <mc:AlternateContent xmlns:mc="http://schemas.openxmlformats.org/markup-compatibility/2006" xmlns:p14="http://schemas.microsoft.com/office/powerpoint/2010/main">
        <mc:Choice Requires="p14">
          <p:contentPart p14:bwMode="auto" r:id="rId3">
            <p14:nvContentPartPr>
              <p14:cNvPr id="8" name="Ink 7">
                <a:extLst>
                  <a:ext uri="{FF2B5EF4-FFF2-40B4-BE49-F238E27FC236}">
                    <a16:creationId xmlns:a16="http://schemas.microsoft.com/office/drawing/2014/main" id="{446D3EE8-DCC5-2A13-0FA7-F1AA6D5EA7A1}"/>
                  </a:ext>
                </a:extLst>
              </p14:cNvPr>
              <p14:cNvContentPartPr/>
              <p14:nvPr/>
            </p14:nvContentPartPr>
            <p14:xfrm>
              <a:off x="5901843" y="4656320"/>
              <a:ext cx="518760" cy="60120"/>
            </p14:xfrm>
          </p:contentPart>
        </mc:Choice>
        <mc:Fallback xmlns="">
          <p:pic>
            <p:nvPicPr>
              <p:cNvPr id="8" name="Ink 7">
                <a:extLst>
                  <a:ext uri="{FF2B5EF4-FFF2-40B4-BE49-F238E27FC236}">
                    <a16:creationId xmlns:a16="http://schemas.microsoft.com/office/drawing/2014/main" id="{446D3EE8-DCC5-2A13-0FA7-F1AA6D5EA7A1}"/>
                  </a:ext>
                </a:extLst>
              </p:cNvPr>
              <p:cNvPicPr/>
              <p:nvPr/>
            </p:nvPicPr>
            <p:blipFill>
              <a:blip r:embed="rId4"/>
              <a:stretch>
                <a:fillRect/>
              </a:stretch>
            </p:blipFill>
            <p:spPr>
              <a:xfrm>
                <a:off x="5892843" y="4647320"/>
                <a:ext cx="536400" cy="77760"/>
              </a:xfrm>
              <a:prstGeom prst="rect">
                <a:avLst/>
              </a:prstGeom>
            </p:spPr>
          </p:pic>
        </mc:Fallback>
      </mc:AlternateContent>
      <p:sp>
        <p:nvSpPr>
          <p:cNvPr id="9" name="TextBox 8">
            <a:extLst>
              <a:ext uri="{FF2B5EF4-FFF2-40B4-BE49-F238E27FC236}">
                <a16:creationId xmlns:a16="http://schemas.microsoft.com/office/drawing/2014/main" id="{E40B03D3-6A01-0C72-B6C6-F9346B329B99}"/>
              </a:ext>
            </a:extLst>
          </p:cNvPr>
          <p:cNvSpPr txBox="1"/>
          <p:nvPr/>
        </p:nvSpPr>
        <p:spPr>
          <a:xfrm>
            <a:off x="6686211" y="4532492"/>
            <a:ext cx="4965014" cy="2031325"/>
          </a:xfrm>
          <a:prstGeom prst="rect">
            <a:avLst/>
          </a:prstGeom>
          <a:noFill/>
        </p:spPr>
        <p:txBody>
          <a:bodyPr wrap="square" rtlCol="0">
            <a:spAutoFit/>
          </a:bodyPr>
          <a:lstStyle/>
          <a:p>
            <a:r>
              <a:rPr lang="en-US" sz="1400" b="1"/>
              <a:t>count</a:t>
            </a:r>
            <a:r>
              <a:rPr lang="en-US" sz="1400"/>
              <a:t> = number of successes.  </a:t>
            </a:r>
            <a:r>
              <a:rPr lang="en-US" sz="1400" b="1"/>
              <a:t>nobs</a:t>
            </a:r>
            <a:r>
              <a:rPr lang="en-US" sz="1400"/>
              <a:t> = number of observations. </a:t>
            </a:r>
            <a:r>
              <a:rPr lang="en-US" sz="1400" b="1"/>
              <a:t> value</a:t>
            </a:r>
            <a:r>
              <a:rPr lang="en-US" sz="1400"/>
              <a:t> is the Null Hypothesis p.  </a:t>
            </a:r>
            <a:r>
              <a:rPr lang="en-US" sz="1400" b="1"/>
              <a:t>alternative</a:t>
            </a:r>
            <a:r>
              <a:rPr lang="en-US" sz="1400"/>
              <a:t> = “two-sided”, “smaller”, “larger”.  Outputs (z-statistic, p-value) for the observed p-value (count/nobs) given the Null Hypothesis value, p.  </a:t>
            </a:r>
            <a:r>
              <a:rPr lang="en-US" sz="1400">
                <a:solidFill>
                  <a:srgbClr val="FF0000"/>
                </a:solidFill>
              </a:rPr>
              <a:t>If we’re testing for a difference in proportions</a:t>
            </a:r>
            <a:r>
              <a:rPr lang="en-US" sz="1400"/>
              <a:t>, then count  = [c</a:t>
            </a:r>
            <a:r>
              <a:rPr lang="en-US" sz="1400" baseline="-25000"/>
              <a:t>1</a:t>
            </a:r>
            <a:r>
              <a:rPr lang="en-US" sz="1400"/>
              <a:t>, c</a:t>
            </a:r>
            <a:r>
              <a:rPr lang="en-US" sz="1400" baseline="-25000"/>
              <a:t>2</a:t>
            </a:r>
            <a:r>
              <a:rPr lang="en-US" sz="1400"/>
              <a:t>], and nobs = [n</a:t>
            </a:r>
            <a:r>
              <a:rPr lang="en-US" sz="1400" baseline="-25000"/>
              <a:t>1</a:t>
            </a:r>
            <a:r>
              <a:rPr lang="en-US" sz="1400"/>
              <a:t>, n</a:t>
            </a:r>
            <a:r>
              <a:rPr lang="en-US" sz="1400" baseline="-25000"/>
              <a:t>2</a:t>
            </a:r>
            <a:r>
              <a:rPr lang="en-US" sz="1400"/>
              <a:t>].  Evidently, in this case we don’t input a value, v.  It appears to default set the Null Hypothesis value to the overall proportion v = (c</a:t>
            </a:r>
            <a:r>
              <a:rPr lang="en-US" sz="1400" baseline="-25000"/>
              <a:t>1</a:t>
            </a:r>
            <a:r>
              <a:rPr lang="en-US" sz="1400"/>
              <a:t> + c</a:t>
            </a:r>
            <a:r>
              <a:rPr lang="en-US" sz="1400" baseline="-25000"/>
              <a:t>2</a:t>
            </a:r>
            <a:r>
              <a:rPr lang="en-US" sz="1400"/>
              <a:t>)/(n</a:t>
            </a:r>
            <a:r>
              <a:rPr lang="en-US" sz="1400" baseline="-25000"/>
              <a:t>1</a:t>
            </a:r>
            <a:r>
              <a:rPr lang="en-US" sz="1400"/>
              <a:t> + n</a:t>
            </a:r>
            <a:r>
              <a:rPr lang="en-US" sz="1400" baseline="-25000"/>
              <a:t>2</a:t>
            </a:r>
            <a:r>
              <a:rPr lang="en-US" sz="1400"/>
              <a:t>).  But when I enter this value directly into value it spits out weird results.  So don’t.  </a:t>
            </a:r>
          </a:p>
        </p:txBody>
      </p:sp>
      <p:sp>
        <p:nvSpPr>
          <p:cNvPr id="10" name="TextBox 9">
            <a:extLst>
              <a:ext uri="{FF2B5EF4-FFF2-40B4-BE49-F238E27FC236}">
                <a16:creationId xmlns:a16="http://schemas.microsoft.com/office/drawing/2014/main" id="{B83BE1A3-A447-BA20-FC8E-28DBC54EC8E9}"/>
              </a:ext>
            </a:extLst>
          </p:cNvPr>
          <p:cNvSpPr txBox="1"/>
          <p:nvPr/>
        </p:nvSpPr>
        <p:spPr>
          <a:xfrm>
            <a:off x="271650" y="1884896"/>
            <a:ext cx="8323710" cy="307777"/>
          </a:xfrm>
          <a:prstGeom prst="rect">
            <a:avLst/>
          </a:prstGeom>
          <a:noFill/>
        </p:spPr>
        <p:txBody>
          <a:bodyPr wrap="square" rtlCol="0">
            <a:spAutoFit/>
          </a:bodyPr>
          <a:lstStyle/>
          <a:p>
            <a:r>
              <a:rPr lang="en-US" sz="1400"/>
              <a:t>sm.add_constant(X)				adds a column of 1’s to your dataframe.</a:t>
            </a:r>
          </a:p>
        </p:txBody>
      </p:sp>
    </p:spTree>
    <p:extLst>
      <p:ext uri="{BB962C8B-B14F-4D97-AF65-F5344CB8AC3E}">
        <p14:creationId xmlns:p14="http://schemas.microsoft.com/office/powerpoint/2010/main" val="383346403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330563" y="197452"/>
            <a:ext cx="2758769" cy="461665"/>
          </a:xfrm>
          <a:prstGeom prst="rect">
            <a:avLst/>
          </a:prstGeom>
        </p:spPr>
        <p:txBody>
          <a:bodyPr wrap="none">
            <a:spAutoFit/>
          </a:bodyPr>
          <a:lstStyle/>
          <a:p>
            <a:r>
              <a:rPr lang="en-US" sz="2400" b="1" u="sng">
                <a:solidFill>
                  <a:srgbClr val="0066FF"/>
                </a:solidFill>
              </a:rPr>
              <a:t>Library: statsmodels</a:t>
            </a:r>
          </a:p>
        </p:txBody>
      </p:sp>
      <p:sp>
        <p:nvSpPr>
          <p:cNvPr id="4" name="TextBox 3">
            <a:extLst>
              <a:ext uri="{FF2B5EF4-FFF2-40B4-BE49-F238E27FC236}">
                <a16:creationId xmlns:a16="http://schemas.microsoft.com/office/drawing/2014/main" id="{1F62766F-5DD0-4A16-B412-AB8E10FE3C0F}"/>
              </a:ext>
            </a:extLst>
          </p:cNvPr>
          <p:cNvSpPr txBox="1"/>
          <p:nvPr/>
        </p:nvSpPr>
        <p:spPr>
          <a:xfrm>
            <a:off x="459678" y="1110500"/>
            <a:ext cx="3768193" cy="338554"/>
          </a:xfrm>
          <a:prstGeom prst="rect">
            <a:avLst/>
          </a:prstGeom>
          <a:noFill/>
        </p:spPr>
        <p:txBody>
          <a:bodyPr wrap="square" rtlCol="0">
            <a:spAutoFit/>
          </a:bodyPr>
          <a:lstStyle/>
          <a:p>
            <a:r>
              <a:rPr lang="en-US" sz="1600"/>
              <a:t>For instance, I fitted v ~ at + bt</a:t>
            </a:r>
            <a:r>
              <a:rPr lang="en-US" sz="1600" baseline="30000"/>
              <a:t>2</a:t>
            </a:r>
            <a:r>
              <a:rPr lang="en-US" sz="1600"/>
              <a:t> + c.  </a:t>
            </a:r>
          </a:p>
        </p:txBody>
      </p:sp>
      <p:pic>
        <p:nvPicPr>
          <p:cNvPr id="6" name="Picture 5">
            <a:extLst>
              <a:ext uri="{FF2B5EF4-FFF2-40B4-BE49-F238E27FC236}">
                <a16:creationId xmlns:a16="http://schemas.microsoft.com/office/drawing/2014/main" id="{BDAAD60B-0CFD-4B14-A7D9-6CE915FC6DF8}"/>
              </a:ext>
            </a:extLst>
          </p:cNvPr>
          <p:cNvPicPr>
            <a:picLocks noChangeAspect="1"/>
          </p:cNvPicPr>
          <p:nvPr/>
        </p:nvPicPr>
        <p:blipFill>
          <a:blip r:embed="rId3"/>
          <a:stretch>
            <a:fillRect/>
          </a:stretch>
        </p:blipFill>
        <p:spPr>
          <a:xfrm>
            <a:off x="459678" y="1613923"/>
            <a:ext cx="3172268" cy="1467055"/>
          </a:xfrm>
          <a:prstGeom prst="rect">
            <a:avLst/>
          </a:prstGeom>
        </p:spPr>
      </p:pic>
      <p:pic>
        <p:nvPicPr>
          <p:cNvPr id="7" name="Picture 6">
            <a:extLst>
              <a:ext uri="{FF2B5EF4-FFF2-40B4-BE49-F238E27FC236}">
                <a16:creationId xmlns:a16="http://schemas.microsoft.com/office/drawing/2014/main" id="{5E83D9CA-F857-414F-F1A5-28061E72FF89}"/>
              </a:ext>
            </a:extLst>
          </p:cNvPr>
          <p:cNvPicPr>
            <a:picLocks noChangeAspect="1"/>
          </p:cNvPicPr>
          <p:nvPr/>
        </p:nvPicPr>
        <p:blipFill>
          <a:blip r:embed="rId4"/>
          <a:stretch>
            <a:fillRect/>
          </a:stretch>
        </p:blipFill>
        <p:spPr>
          <a:xfrm>
            <a:off x="459678" y="3190335"/>
            <a:ext cx="1010721" cy="3533781"/>
          </a:xfrm>
          <a:prstGeom prst="rect">
            <a:avLst/>
          </a:prstGeom>
        </p:spPr>
      </p:pic>
      <p:pic>
        <p:nvPicPr>
          <p:cNvPr id="11" name="Picture 10">
            <a:extLst>
              <a:ext uri="{FF2B5EF4-FFF2-40B4-BE49-F238E27FC236}">
                <a16:creationId xmlns:a16="http://schemas.microsoft.com/office/drawing/2014/main" id="{1C5DC085-C199-FB32-912F-D4729C5ACFED}"/>
              </a:ext>
            </a:extLst>
          </p:cNvPr>
          <p:cNvPicPr>
            <a:picLocks noChangeAspect="1"/>
          </p:cNvPicPr>
          <p:nvPr/>
        </p:nvPicPr>
        <p:blipFill>
          <a:blip r:embed="rId5"/>
          <a:stretch>
            <a:fillRect/>
          </a:stretch>
        </p:blipFill>
        <p:spPr>
          <a:xfrm>
            <a:off x="1835959" y="3190335"/>
            <a:ext cx="2096943" cy="3527357"/>
          </a:xfrm>
          <a:prstGeom prst="rect">
            <a:avLst/>
          </a:prstGeom>
        </p:spPr>
      </p:pic>
      <p:pic>
        <p:nvPicPr>
          <p:cNvPr id="12" name="Picture 11">
            <a:extLst>
              <a:ext uri="{FF2B5EF4-FFF2-40B4-BE49-F238E27FC236}">
                <a16:creationId xmlns:a16="http://schemas.microsoft.com/office/drawing/2014/main" id="{C2D8646A-863B-ED91-F204-4FCEE6728572}"/>
              </a:ext>
            </a:extLst>
          </p:cNvPr>
          <p:cNvPicPr>
            <a:picLocks noChangeAspect="1"/>
          </p:cNvPicPr>
          <p:nvPr/>
        </p:nvPicPr>
        <p:blipFill>
          <a:blip r:embed="rId6"/>
          <a:stretch>
            <a:fillRect/>
          </a:stretch>
        </p:blipFill>
        <p:spPr>
          <a:xfrm>
            <a:off x="5583070" y="1964602"/>
            <a:ext cx="6345181" cy="4753090"/>
          </a:xfrm>
          <a:prstGeom prst="rect">
            <a:avLst/>
          </a:prstGeom>
        </p:spPr>
      </p:pic>
      <mc:AlternateContent xmlns:mc="http://schemas.openxmlformats.org/markup-compatibility/2006" xmlns:p14="http://schemas.microsoft.com/office/powerpoint/2010/main">
        <mc:Choice Requires="p14">
          <p:contentPart p14:bwMode="auto" r:id="rId7">
            <p14:nvContentPartPr>
              <p14:cNvPr id="13" name="Ink 12">
                <a:extLst>
                  <a:ext uri="{FF2B5EF4-FFF2-40B4-BE49-F238E27FC236}">
                    <a16:creationId xmlns:a16="http://schemas.microsoft.com/office/drawing/2014/main" id="{AD831BC0-1806-09C1-EC60-57DC4E4D79FF}"/>
                  </a:ext>
                </a:extLst>
              </p14:cNvPr>
              <p14:cNvContentPartPr/>
              <p14:nvPr/>
            </p14:nvContentPartPr>
            <p14:xfrm>
              <a:off x="4306575" y="4617948"/>
              <a:ext cx="793800" cy="202680"/>
            </p14:xfrm>
          </p:contentPart>
        </mc:Choice>
        <mc:Fallback xmlns="">
          <p:pic>
            <p:nvPicPr>
              <p:cNvPr id="13" name="Ink 12">
                <a:extLst>
                  <a:ext uri="{FF2B5EF4-FFF2-40B4-BE49-F238E27FC236}">
                    <a16:creationId xmlns:a16="http://schemas.microsoft.com/office/drawing/2014/main" id="{AD831BC0-1806-09C1-EC60-57DC4E4D79FF}"/>
                  </a:ext>
                </a:extLst>
              </p:cNvPr>
              <p:cNvPicPr/>
              <p:nvPr/>
            </p:nvPicPr>
            <p:blipFill>
              <a:blip r:embed="rId8"/>
              <a:stretch>
                <a:fillRect/>
              </a:stretch>
            </p:blipFill>
            <p:spPr>
              <a:xfrm>
                <a:off x="4297575" y="4609308"/>
                <a:ext cx="811440" cy="22032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2" name="Ink 1">
                <a:extLst>
                  <a:ext uri="{FF2B5EF4-FFF2-40B4-BE49-F238E27FC236}">
                    <a16:creationId xmlns:a16="http://schemas.microsoft.com/office/drawing/2014/main" id="{BE5D520B-9FE6-E60E-E8B7-3752027852CA}"/>
                  </a:ext>
                </a:extLst>
              </p14:cNvPr>
              <p14:cNvContentPartPr/>
              <p14:nvPr/>
            </p14:nvContentPartPr>
            <p14:xfrm>
              <a:off x="6351015" y="4611108"/>
              <a:ext cx="759240" cy="837360"/>
            </p14:xfrm>
          </p:contentPart>
        </mc:Choice>
        <mc:Fallback xmlns="">
          <p:pic>
            <p:nvPicPr>
              <p:cNvPr id="2" name="Ink 1">
                <a:extLst>
                  <a:ext uri="{FF2B5EF4-FFF2-40B4-BE49-F238E27FC236}">
                    <a16:creationId xmlns:a16="http://schemas.microsoft.com/office/drawing/2014/main" id="{BE5D520B-9FE6-E60E-E8B7-3752027852CA}"/>
                  </a:ext>
                </a:extLst>
              </p:cNvPr>
              <p:cNvPicPr/>
              <p:nvPr/>
            </p:nvPicPr>
            <p:blipFill>
              <a:blip r:embed="rId10"/>
              <a:stretch>
                <a:fillRect/>
              </a:stretch>
            </p:blipFill>
            <p:spPr>
              <a:xfrm>
                <a:off x="6342015" y="4602108"/>
                <a:ext cx="776880" cy="8550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5" name="Ink 4">
                <a:extLst>
                  <a:ext uri="{FF2B5EF4-FFF2-40B4-BE49-F238E27FC236}">
                    <a16:creationId xmlns:a16="http://schemas.microsoft.com/office/drawing/2014/main" id="{B42D40CE-EA26-90AC-B8B0-C5FED455F5CD}"/>
                  </a:ext>
                </a:extLst>
              </p14:cNvPr>
              <p14:cNvContentPartPr/>
              <p14:nvPr/>
            </p14:nvContentPartPr>
            <p14:xfrm>
              <a:off x="7353615" y="4619028"/>
              <a:ext cx="679680" cy="692640"/>
            </p14:xfrm>
          </p:contentPart>
        </mc:Choice>
        <mc:Fallback xmlns="">
          <p:pic>
            <p:nvPicPr>
              <p:cNvPr id="5" name="Ink 4">
                <a:extLst>
                  <a:ext uri="{FF2B5EF4-FFF2-40B4-BE49-F238E27FC236}">
                    <a16:creationId xmlns:a16="http://schemas.microsoft.com/office/drawing/2014/main" id="{B42D40CE-EA26-90AC-B8B0-C5FED455F5CD}"/>
                  </a:ext>
                </a:extLst>
              </p:cNvPr>
              <p:cNvPicPr/>
              <p:nvPr/>
            </p:nvPicPr>
            <p:blipFill>
              <a:blip r:embed="rId12"/>
              <a:stretch>
                <a:fillRect/>
              </a:stretch>
            </p:blipFill>
            <p:spPr>
              <a:xfrm>
                <a:off x="7344975" y="4610388"/>
                <a:ext cx="697320" cy="71028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8" name="Ink 7">
                <a:extLst>
                  <a:ext uri="{FF2B5EF4-FFF2-40B4-BE49-F238E27FC236}">
                    <a16:creationId xmlns:a16="http://schemas.microsoft.com/office/drawing/2014/main" id="{CD21D5E6-DFE9-8983-D569-4DF39F5A6C16}"/>
                  </a:ext>
                </a:extLst>
              </p14:cNvPr>
              <p14:cNvContentPartPr/>
              <p14:nvPr/>
            </p14:nvContentPartPr>
            <p14:xfrm>
              <a:off x="9673815" y="4648548"/>
              <a:ext cx="1526760" cy="710640"/>
            </p14:xfrm>
          </p:contentPart>
        </mc:Choice>
        <mc:Fallback xmlns="">
          <p:pic>
            <p:nvPicPr>
              <p:cNvPr id="8" name="Ink 7">
                <a:extLst>
                  <a:ext uri="{FF2B5EF4-FFF2-40B4-BE49-F238E27FC236}">
                    <a16:creationId xmlns:a16="http://schemas.microsoft.com/office/drawing/2014/main" id="{CD21D5E6-DFE9-8983-D569-4DF39F5A6C16}"/>
                  </a:ext>
                </a:extLst>
              </p:cNvPr>
              <p:cNvPicPr/>
              <p:nvPr/>
            </p:nvPicPr>
            <p:blipFill>
              <a:blip r:embed="rId14"/>
              <a:stretch>
                <a:fillRect/>
              </a:stretch>
            </p:blipFill>
            <p:spPr>
              <a:xfrm>
                <a:off x="9665175" y="4639908"/>
                <a:ext cx="1544400" cy="72828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9" name="Ink 8">
                <a:extLst>
                  <a:ext uri="{FF2B5EF4-FFF2-40B4-BE49-F238E27FC236}">
                    <a16:creationId xmlns:a16="http://schemas.microsoft.com/office/drawing/2014/main" id="{4DADB0AD-1D20-4378-434A-5A062EF44C88}"/>
                  </a:ext>
                </a:extLst>
              </p14:cNvPr>
              <p14:cNvContentPartPr/>
              <p14:nvPr/>
            </p14:nvContentPartPr>
            <p14:xfrm>
              <a:off x="8267655" y="3175068"/>
              <a:ext cx="2892240" cy="414720"/>
            </p14:xfrm>
          </p:contentPart>
        </mc:Choice>
        <mc:Fallback xmlns="">
          <p:pic>
            <p:nvPicPr>
              <p:cNvPr id="9" name="Ink 8">
                <a:extLst>
                  <a:ext uri="{FF2B5EF4-FFF2-40B4-BE49-F238E27FC236}">
                    <a16:creationId xmlns:a16="http://schemas.microsoft.com/office/drawing/2014/main" id="{4DADB0AD-1D20-4378-434A-5A062EF44C88}"/>
                  </a:ext>
                </a:extLst>
              </p:cNvPr>
              <p:cNvPicPr/>
              <p:nvPr/>
            </p:nvPicPr>
            <p:blipFill>
              <a:blip r:embed="rId16"/>
              <a:stretch>
                <a:fillRect/>
              </a:stretch>
            </p:blipFill>
            <p:spPr>
              <a:xfrm>
                <a:off x="8259015" y="3166428"/>
                <a:ext cx="2909880" cy="43236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10" name="Ink 9">
                <a:extLst>
                  <a:ext uri="{FF2B5EF4-FFF2-40B4-BE49-F238E27FC236}">
                    <a16:creationId xmlns:a16="http://schemas.microsoft.com/office/drawing/2014/main" id="{ABC8F39D-D86E-C0EC-A8C1-7721A40A9034}"/>
                  </a:ext>
                </a:extLst>
              </p14:cNvPr>
              <p14:cNvContentPartPr/>
              <p14:nvPr/>
            </p14:nvContentPartPr>
            <p14:xfrm>
              <a:off x="8289615" y="2851428"/>
              <a:ext cx="2851920" cy="315360"/>
            </p14:xfrm>
          </p:contentPart>
        </mc:Choice>
        <mc:Fallback xmlns="">
          <p:pic>
            <p:nvPicPr>
              <p:cNvPr id="10" name="Ink 9">
                <a:extLst>
                  <a:ext uri="{FF2B5EF4-FFF2-40B4-BE49-F238E27FC236}">
                    <a16:creationId xmlns:a16="http://schemas.microsoft.com/office/drawing/2014/main" id="{ABC8F39D-D86E-C0EC-A8C1-7721A40A9034}"/>
                  </a:ext>
                </a:extLst>
              </p:cNvPr>
              <p:cNvPicPr/>
              <p:nvPr/>
            </p:nvPicPr>
            <p:blipFill>
              <a:blip r:embed="rId18"/>
              <a:stretch>
                <a:fillRect/>
              </a:stretch>
            </p:blipFill>
            <p:spPr>
              <a:xfrm>
                <a:off x="8280615" y="2842428"/>
                <a:ext cx="2869560" cy="333000"/>
              </a:xfrm>
              <a:prstGeom prst="rect">
                <a:avLst/>
              </a:prstGeom>
            </p:spPr>
          </p:pic>
        </mc:Fallback>
      </mc:AlternateContent>
      <p:sp>
        <p:nvSpPr>
          <p:cNvPr id="14" name="TextBox 13">
            <a:extLst>
              <a:ext uri="{FF2B5EF4-FFF2-40B4-BE49-F238E27FC236}">
                <a16:creationId xmlns:a16="http://schemas.microsoft.com/office/drawing/2014/main" id="{16A99A8A-0868-448C-AE90-7480A17DC90B}"/>
              </a:ext>
            </a:extLst>
          </p:cNvPr>
          <p:cNvSpPr txBox="1"/>
          <p:nvPr/>
        </p:nvSpPr>
        <p:spPr>
          <a:xfrm>
            <a:off x="5583069" y="983447"/>
            <a:ext cx="5920673" cy="830997"/>
          </a:xfrm>
          <a:prstGeom prst="rect">
            <a:avLst/>
          </a:prstGeom>
          <a:noFill/>
        </p:spPr>
        <p:txBody>
          <a:bodyPr wrap="square" rtlCol="0">
            <a:spAutoFit/>
          </a:bodyPr>
          <a:lstStyle/>
          <a:p>
            <a:r>
              <a:rPr lang="en-US" sz="1600"/>
              <a:t>can see R</a:t>
            </a:r>
            <a:r>
              <a:rPr lang="en-US" sz="1600" baseline="30000"/>
              <a:t>2</a:t>
            </a:r>
            <a:r>
              <a:rPr lang="en-US" sz="1600"/>
              <a:t>, the F-statistic and associated p-value, the regression coefficients, the ± deviation of the coefficients, and associated 95% confidence interval range of coefficients.</a:t>
            </a:r>
          </a:p>
        </p:txBody>
      </p:sp>
    </p:spTree>
    <p:extLst>
      <p:ext uri="{BB962C8B-B14F-4D97-AF65-F5344CB8AC3E}">
        <p14:creationId xmlns:p14="http://schemas.microsoft.com/office/powerpoint/2010/main" val="79881211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330563" y="197452"/>
            <a:ext cx="2758769" cy="461665"/>
          </a:xfrm>
          <a:prstGeom prst="rect">
            <a:avLst/>
          </a:prstGeom>
        </p:spPr>
        <p:txBody>
          <a:bodyPr wrap="none">
            <a:spAutoFit/>
          </a:bodyPr>
          <a:lstStyle/>
          <a:p>
            <a:r>
              <a:rPr lang="en-US" sz="2400" b="1" u="sng">
                <a:solidFill>
                  <a:srgbClr val="0066FF"/>
                </a:solidFill>
              </a:rPr>
              <a:t>Library: statsmodels</a:t>
            </a:r>
          </a:p>
        </p:txBody>
      </p:sp>
      <p:sp>
        <p:nvSpPr>
          <p:cNvPr id="4" name="TextBox 3">
            <a:extLst>
              <a:ext uri="{FF2B5EF4-FFF2-40B4-BE49-F238E27FC236}">
                <a16:creationId xmlns:a16="http://schemas.microsoft.com/office/drawing/2014/main" id="{1F62766F-5DD0-4A16-B412-AB8E10FE3C0F}"/>
              </a:ext>
            </a:extLst>
          </p:cNvPr>
          <p:cNvSpPr txBox="1"/>
          <p:nvPr/>
        </p:nvSpPr>
        <p:spPr>
          <a:xfrm>
            <a:off x="270899" y="782146"/>
            <a:ext cx="10867083" cy="584775"/>
          </a:xfrm>
          <a:prstGeom prst="rect">
            <a:avLst/>
          </a:prstGeom>
          <a:noFill/>
        </p:spPr>
        <p:txBody>
          <a:bodyPr wrap="square" rtlCol="0">
            <a:spAutoFit/>
          </a:bodyPr>
          <a:lstStyle/>
          <a:p>
            <a:r>
              <a:rPr lang="en-US" sz="1600"/>
              <a:t>Also can do categories.  X should be one-hot-encoded, and y separate of course, and then fit a categorical regression model – basically fitting a mean through all the categories.  </a:t>
            </a:r>
          </a:p>
        </p:txBody>
      </p:sp>
      <mc:AlternateContent xmlns:mc="http://schemas.openxmlformats.org/markup-compatibility/2006" xmlns:p14="http://schemas.microsoft.com/office/powerpoint/2010/main">
        <mc:Choice Requires="p14">
          <p:contentPart p14:bwMode="auto" r:id="rId3">
            <p14:nvContentPartPr>
              <p14:cNvPr id="13" name="Ink 12">
                <a:extLst>
                  <a:ext uri="{FF2B5EF4-FFF2-40B4-BE49-F238E27FC236}">
                    <a16:creationId xmlns:a16="http://schemas.microsoft.com/office/drawing/2014/main" id="{AD831BC0-1806-09C1-EC60-57DC4E4D79FF}"/>
                  </a:ext>
                </a:extLst>
              </p14:cNvPr>
              <p14:cNvContentPartPr/>
              <p14:nvPr/>
            </p14:nvContentPartPr>
            <p14:xfrm>
              <a:off x="3116872" y="5548236"/>
              <a:ext cx="793800" cy="202680"/>
            </p14:xfrm>
          </p:contentPart>
        </mc:Choice>
        <mc:Fallback xmlns="">
          <p:pic>
            <p:nvPicPr>
              <p:cNvPr id="13" name="Ink 12">
                <a:extLst>
                  <a:ext uri="{FF2B5EF4-FFF2-40B4-BE49-F238E27FC236}">
                    <a16:creationId xmlns:a16="http://schemas.microsoft.com/office/drawing/2014/main" id="{AD831BC0-1806-09C1-EC60-57DC4E4D79FF}"/>
                  </a:ext>
                </a:extLst>
              </p:cNvPr>
              <p:cNvPicPr/>
              <p:nvPr/>
            </p:nvPicPr>
            <p:blipFill>
              <a:blip r:embed="rId4"/>
              <a:stretch>
                <a:fillRect/>
              </a:stretch>
            </p:blipFill>
            <p:spPr>
              <a:xfrm>
                <a:off x="3107872" y="5539596"/>
                <a:ext cx="811440" cy="220320"/>
              </a:xfrm>
              <a:prstGeom prst="rect">
                <a:avLst/>
              </a:prstGeom>
            </p:spPr>
          </p:pic>
        </mc:Fallback>
      </mc:AlternateContent>
      <p:pic>
        <p:nvPicPr>
          <p:cNvPr id="5" name="Picture 4">
            <a:extLst>
              <a:ext uri="{FF2B5EF4-FFF2-40B4-BE49-F238E27FC236}">
                <a16:creationId xmlns:a16="http://schemas.microsoft.com/office/drawing/2014/main" id="{FB122746-12F8-0029-F271-4DAC1A48DBAD}"/>
              </a:ext>
            </a:extLst>
          </p:cNvPr>
          <p:cNvPicPr>
            <a:picLocks noChangeAspect="1"/>
          </p:cNvPicPr>
          <p:nvPr/>
        </p:nvPicPr>
        <p:blipFill>
          <a:blip r:embed="rId5"/>
          <a:stretch>
            <a:fillRect/>
          </a:stretch>
        </p:blipFill>
        <p:spPr>
          <a:xfrm>
            <a:off x="5399418" y="1526698"/>
            <a:ext cx="1393159" cy="2353476"/>
          </a:xfrm>
          <a:prstGeom prst="rect">
            <a:avLst/>
          </a:prstGeom>
        </p:spPr>
      </p:pic>
      <p:pic>
        <p:nvPicPr>
          <p:cNvPr id="8" name="Picture 7">
            <a:extLst>
              <a:ext uri="{FF2B5EF4-FFF2-40B4-BE49-F238E27FC236}">
                <a16:creationId xmlns:a16="http://schemas.microsoft.com/office/drawing/2014/main" id="{A5666699-97FB-B1E9-484D-C70670E7A025}"/>
              </a:ext>
            </a:extLst>
          </p:cNvPr>
          <p:cNvPicPr>
            <a:picLocks noChangeAspect="1"/>
          </p:cNvPicPr>
          <p:nvPr/>
        </p:nvPicPr>
        <p:blipFill>
          <a:blip r:embed="rId6"/>
          <a:stretch>
            <a:fillRect/>
          </a:stretch>
        </p:blipFill>
        <p:spPr>
          <a:xfrm>
            <a:off x="315850" y="1424688"/>
            <a:ext cx="4555269" cy="2557495"/>
          </a:xfrm>
          <a:prstGeom prst="rect">
            <a:avLst/>
          </a:prstGeom>
        </p:spPr>
      </p:pic>
      <p:pic>
        <p:nvPicPr>
          <p:cNvPr id="9" name="Picture 8">
            <a:extLst>
              <a:ext uri="{FF2B5EF4-FFF2-40B4-BE49-F238E27FC236}">
                <a16:creationId xmlns:a16="http://schemas.microsoft.com/office/drawing/2014/main" id="{EBEC48BC-3A17-5CD2-4659-137898BCF7EC}"/>
              </a:ext>
            </a:extLst>
          </p:cNvPr>
          <p:cNvPicPr>
            <a:picLocks noChangeAspect="1"/>
          </p:cNvPicPr>
          <p:nvPr/>
        </p:nvPicPr>
        <p:blipFill>
          <a:blip r:embed="rId7"/>
          <a:stretch>
            <a:fillRect/>
          </a:stretch>
        </p:blipFill>
        <p:spPr>
          <a:xfrm>
            <a:off x="4340166" y="4154564"/>
            <a:ext cx="3511665" cy="2570719"/>
          </a:xfrm>
          <a:prstGeom prst="rect">
            <a:avLst/>
          </a:prstGeom>
        </p:spPr>
      </p:pic>
      <p:pic>
        <p:nvPicPr>
          <p:cNvPr id="10" name="Picture 9">
            <a:extLst>
              <a:ext uri="{FF2B5EF4-FFF2-40B4-BE49-F238E27FC236}">
                <a16:creationId xmlns:a16="http://schemas.microsoft.com/office/drawing/2014/main" id="{980F9AF9-6808-CACD-84DD-2C2D490024AC}"/>
              </a:ext>
            </a:extLst>
          </p:cNvPr>
          <p:cNvPicPr>
            <a:picLocks noChangeAspect="1"/>
          </p:cNvPicPr>
          <p:nvPr/>
        </p:nvPicPr>
        <p:blipFill>
          <a:blip r:embed="rId8"/>
          <a:stretch>
            <a:fillRect/>
          </a:stretch>
        </p:blipFill>
        <p:spPr>
          <a:xfrm>
            <a:off x="331859" y="5305329"/>
            <a:ext cx="2460884" cy="492176"/>
          </a:xfrm>
          <a:prstGeom prst="rect">
            <a:avLst/>
          </a:prstGeom>
        </p:spPr>
      </p:pic>
      <p:sp>
        <p:nvSpPr>
          <p:cNvPr id="14" name="TextBox 13">
            <a:extLst>
              <a:ext uri="{FF2B5EF4-FFF2-40B4-BE49-F238E27FC236}">
                <a16:creationId xmlns:a16="http://schemas.microsoft.com/office/drawing/2014/main" id="{0A2BEE50-5454-3EA8-D6CD-E77678A51364}"/>
              </a:ext>
            </a:extLst>
          </p:cNvPr>
          <p:cNvSpPr txBox="1"/>
          <p:nvPr/>
        </p:nvSpPr>
        <p:spPr>
          <a:xfrm>
            <a:off x="8281325" y="4643609"/>
            <a:ext cx="3251999" cy="1323439"/>
          </a:xfrm>
          <a:prstGeom prst="rect">
            <a:avLst/>
          </a:prstGeom>
          <a:noFill/>
        </p:spPr>
        <p:txBody>
          <a:bodyPr wrap="square" rtlCol="0">
            <a:spAutoFit/>
          </a:bodyPr>
          <a:lstStyle/>
          <a:p>
            <a:r>
              <a:rPr lang="en-US" sz="1600"/>
              <a:t>Can see R</a:t>
            </a:r>
            <a:r>
              <a:rPr lang="en-US" sz="1600" baseline="30000"/>
              <a:t>2</a:t>
            </a:r>
            <a:r>
              <a:rPr lang="en-US" sz="1600"/>
              <a:t> value, the F-statistic and p-value.  And also the regression coef’s (the means of the categories in this case), and gives confidence intervals, etc., just like before.</a:t>
            </a:r>
          </a:p>
        </p:txBody>
      </p:sp>
    </p:spTree>
    <p:extLst>
      <p:ext uri="{BB962C8B-B14F-4D97-AF65-F5344CB8AC3E}">
        <p14:creationId xmlns:p14="http://schemas.microsoft.com/office/powerpoint/2010/main" val="218206773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330563" y="197452"/>
            <a:ext cx="2758769" cy="461665"/>
          </a:xfrm>
          <a:prstGeom prst="rect">
            <a:avLst/>
          </a:prstGeom>
        </p:spPr>
        <p:txBody>
          <a:bodyPr wrap="none">
            <a:spAutoFit/>
          </a:bodyPr>
          <a:lstStyle/>
          <a:p>
            <a:r>
              <a:rPr lang="en-US" sz="2400" b="1" u="sng">
                <a:solidFill>
                  <a:srgbClr val="0066FF"/>
                </a:solidFill>
              </a:rPr>
              <a:t>Library: statsmodels</a:t>
            </a:r>
          </a:p>
        </p:txBody>
      </p:sp>
      <p:sp>
        <p:nvSpPr>
          <p:cNvPr id="4" name="TextBox 3">
            <a:extLst>
              <a:ext uri="{FF2B5EF4-FFF2-40B4-BE49-F238E27FC236}">
                <a16:creationId xmlns:a16="http://schemas.microsoft.com/office/drawing/2014/main" id="{1F62766F-5DD0-4A16-B412-AB8E10FE3C0F}"/>
              </a:ext>
            </a:extLst>
          </p:cNvPr>
          <p:cNvSpPr txBox="1"/>
          <p:nvPr/>
        </p:nvSpPr>
        <p:spPr>
          <a:xfrm>
            <a:off x="276405" y="1088257"/>
            <a:ext cx="10867083" cy="584775"/>
          </a:xfrm>
          <a:prstGeom prst="rect">
            <a:avLst/>
          </a:prstGeom>
          <a:noFill/>
        </p:spPr>
        <p:txBody>
          <a:bodyPr wrap="square" rtlCol="0">
            <a:spAutoFit/>
          </a:bodyPr>
          <a:lstStyle/>
          <a:p>
            <a:r>
              <a:rPr lang="en-US" sz="1600"/>
              <a:t>Doing a proportions hypothesis test.  Wanted to know if getting 530 male births out of a 1000 was unusual if we should expect just 500.  So,</a:t>
            </a:r>
          </a:p>
        </p:txBody>
      </p:sp>
      <p:pic>
        <p:nvPicPr>
          <p:cNvPr id="2" name="Picture 1">
            <a:extLst>
              <a:ext uri="{FF2B5EF4-FFF2-40B4-BE49-F238E27FC236}">
                <a16:creationId xmlns:a16="http://schemas.microsoft.com/office/drawing/2014/main" id="{6270E0C3-F9E6-41A9-3FA5-139E879F6E9B}"/>
              </a:ext>
            </a:extLst>
          </p:cNvPr>
          <p:cNvPicPr>
            <a:picLocks noChangeAspect="1"/>
          </p:cNvPicPr>
          <p:nvPr/>
        </p:nvPicPr>
        <p:blipFill>
          <a:blip r:embed="rId3"/>
          <a:stretch>
            <a:fillRect/>
          </a:stretch>
        </p:blipFill>
        <p:spPr>
          <a:xfrm>
            <a:off x="389545" y="1844961"/>
            <a:ext cx="7421011" cy="514422"/>
          </a:xfrm>
          <a:prstGeom prst="rect">
            <a:avLst/>
          </a:prstGeom>
        </p:spPr>
      </p:pic>
      <p:pic>
        <p:nvPicPr>
          <p:cNvPr id="6" name="Picture 5">
            <a:extLst>
              <a:ext uri="{FF2B5EF4-FFF2-40B4-BE49-F238E27FC236}">
                <a16:creationId xmlns:a16="http://schemas.microsoft.com/office/drawing/2014/main" id="{8FBE8A75-C890-379E-30DE-CAF5F7BBF5CD}"/>
              </a:ext>
            </a:extLst>
          </p:cNvPr>
          <p:cNvPicPr>
            <a:picLocks noChangeAspect="1"/>
          </p:cNvPicPr>
          <p:nvPr/>
        </p:nvPicPr>
        <p:blipFill>
          <a:blip r:embed="rId4"/>
          <a:stretch>
            <a:fillRect/>
          </a:stretch>
        </p:blipFill>
        <p:spPr>
          <a:xfrm>
            <a:off x="389545" y="2568183"/>
            <a:ext cx="4515480" cy="504895"/>
          </a:xfrm>
          <a:prstGeom prst="rect">
            <a:avLst/>
          </a:prstGeom>
        </p:spPr>
      </p:pic>
    </p:spTree>
    <p:extLst>
      <p:ext uri="{BB962C8B-B14F-4D97-AF65-F5344CB8AC3E}">
        <p14:creationId xmlns:p14="http://schemas.microsoft.com/office/powerpoint/2010/main" val="225610140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330563" y="197452"/>
            <a:ext cx="2758769" cy="461665"/>
          </a:xfrm>
          <a:prstGeom prst="rect">
            <a:avLst/>
          </a:prstGeom>
        </p:spPr>
        <p:txBody>
          <a:bodyPr wrap="none">
            <a:spAutoFit/>
          </a:bodyPr>
          <a:lstStyle/>
          <a:p>
            <a:r>
              <a:rPr lang="en-US" sz="2400" b="1" u="sng">
                <a:solidFill>
                  <a:srgbClr val="0066FF"/>
                </a:solidFill>
              </a:rPr>
              <a:t>Library: statsmodels</a:t>
            </a:r>
          </a:p>
        </p:txBody>
      </p:sp>
      <p:sp>
        <p:nvSpPr>
          <p:cNvPr id="4" name="TextBox 3">
            <a:extLst>
              <a:ext uri="{FF2B5EF4-FFF2-40B4-BE49-F238E27FC236}">
                <a16:creationId xmlns:a16="http://schemas.microsoft.com/office/drawing/2014/main" id="{1F62766F-5DD0-4A16-B412-AB8E10FE3C0F}"/>
              </a:ext>
            </a:extLst>
          </p:cNvPr>
          <p:cNvSpPr txBox="1"/>
          <p:nvPr/>
        </p:nvSpPr>
        <p:spPr>
          <a:xfrm>
            <a:off x="276406" y="1143437"/>
            <a:ext cx="6055568" cy="338554"/>
          </a:xfrm>
          <a:prstGeom prst="rect">
            <a:avLst/>
          </a:prstGeom>
          <a:noFill/>
        </p:spPr>
        <p:txBody>
          <a:bodyPr wrap="square" rtlCol="0">
            <a:spAutoFit/>
          </a:bodyPr>
          <a:lstStyle/>
          <a:p>
            <a:r>
              <a:rPr lang="en-US" sz="1600"/>
              <a:t>We can extract the trend, seasonality, and noise of a time-series.  </a:t>
            </a:r>
          </a:p>
        </p:txBody>
      </p:sp>
      <p:sp>
        <p:nvSpPr>
          <p:cNvPr id="2" name="TextBox 1">
            <a:extLst>
              <a:ext uri="{FF2B5EF4-FFF2-40B4-BE49-F238E27FC236}">
                <a16:creationId xmlns:a16="http://schemas.microsoft.com/office/drawing/2014/main" id="{B72962D1-A83B-189A-67E4-AE949A93C3D9}"/>
              </a:ext>
            </a:extLst>
          </p:cNvPr>
          <p:cNvSpPr txBox="1"/>
          <p:nvPr/>
        </p:nvSpPr>
        <p:spPr>
          <a:xfrm>
            <a:off x="276406" y="1626475"/>
            <a:ext cx="4482407" cy="369332"/>
          </a:xfrm>
          <a:prstGeom prst="rect">
            <a:avLst/>
          </a:prstGeom>
          <a:noFill/>
        </p:spPr>
        <p:txBody>
          <a:bodyPr wrap="square" rtlCol="0">
            <a:spAutoFit/>
          </a:bodyPr>
          <a:lstStyle/>
          <a:p>
            <a:r>
              <a:rPr lang="en-US" b="1"/>
              <a:t>import statsmodels.api as sm</a:t>
            </a:r>
          </a:p>
        </p:txBody>
      </p:sp>
      <p:sp>
        <p:nvSpPr>
          <p:cNvPr id="6" name="TextBox 5">
            <a:extLst>
              <a:ext uri="{FF2B5EF4-FFF2-40B4-BE49-F238E27FC236}">
                <a16:creationId xmlns:a16="http://schemas.microsoft.com/office/drawing/2014/main" id="{3BECDE03-F3E0-3935-6B8E-2E5FE873839F}"/>
              </a:ext>
            </a:extLst>
          </p:cNvPr>
          <p:cNvSpPr txBox="1"/>
          <p:nvPr/>
        </p:nvSpPr>
        <p:spPr>
          <a:xfrm>
            <a:off x="276405" y="1995807"/>
            <a:ext cx="5209995" cy="584775"/>
          </a:xfrm>
          <a:prstGeom prst="rect">
            <a:avLst/>
          </a:prstGeom>
          <a:noFill/>
        </p:spPr>
        <p:txBody>
          <a:bodyPr wrap="square" rtlCol="0">
            <a:spAutoFit/>
          </a:bodyPr>
          <a:lstStyle/>
          <a:p>
            <a:r>
              <a:rPr lang="en-US" sz="1600"/>
              <a:t>decomposition = sm.tsa.seasonal_decompose(time_series, period = T)</a:t>
            </a:r>
          </a:p>
        </p:txBody>
      </p:sp>
      <mc:AlternateContent xmlns:mc="http://schemas.openxmlformats.org/markup-compatibility/2006" xmlns:p14="http://schemas.microsoft.com/office/powerpoint/2010/main">
        <mc:Choice Requires="p14">
          <p:contentPart p14:bwMode="auto" r:id="rId3">
            <p14:nvContentPartPr>
              <p14:cNvPr id="7" name="Ink 6">
                <a:extLst>
                  <a:ext uri="{FF2B5EF4-FFF2-40B4-BE49-F238E27FC236}">
                    <a16:creationId xmlns:a16="http://schemas.microsoft.com/office/drawing/2014/main" id="{ADA1E342-4F6E-7331-42BA-8BDA919E9183}"/>
                  </a:ext>
                </a:extLst>
              </p14:cNvPr>
              <p14:cNvContentPartPr/>
              <p14:nvPr/>
            </p14:nvContentPartPr>
            <p14:xfrm>
              <a:off x="5502920" y="2085511"/>
              <a:ext cx="664200" cy="99720"/>
            </p14:xfrm>
          </p:contentPart>
        </mc:Choice>
        <mc:Fallback xmlns="">
          <p:pic>
            <p:nvPicPr>
              <p:cNvPr id="7" name="Ink 6">
                <a:extLst>
                  <a:ext uri="{FF2B5EF4-FFF2-40B4-BE49-F238E27FC236}">
                    <a16:creationId xmlns:a16="http://schemas.microsoft.com/office/drawing/2014/main" id="{ADA1E342-4F6E-7331-42BA-8BDA919E9183}"/>
                  </a:ext>
                </a:extLst>
              </p:cNvPr>
              <p:cNvPicPr/>
              <p:nvPr/>
            </p:nvPicPr>
            <p:blipFill>
              <a:blip r:embed="rId4"/>
              <a:stretch>
                <a:fillRect/>
              </a:stretch>
            </p:blipFill>
            <p:spPr>
              <a:xfrm>
                <a:off x="5493920" y="2076511"/>
                <a:ext cx="681840" cy="117360"/>
              </a:xfrm>
              <a:prstGeom prst="rect">
                <a:avLst/>
              </a:prstGeom>
            </p:spPr>
          </p:pic>
        </mc:Fallback>
      </mc:AlternateContent>
      <p:sp>
        <p:nvSpPr>
          <p:cNvPr id="8" name="TextBox 7">
            <a:extLst>
              <a:ext uri="{FF2B5EF4-FFF2-40B4-BE49-F238E27FC236}">
                <a16:creationId xmlns:a16="http://schemas.microsoft.com/office/drawing/2014/main" id="{2664BDEC-0438-A107-0063-5381CA0EBD3A}"/>
              </a:ext>
            </a:extLst>
          </p:cNvPr>
          <p:cNvSpPr txBox="1"/>
          <p:nvPr/>
        </p:nvSpPr>
        <p:spPr>
          <a:xfrm>
            <a:off x="6461760" y="1984418"/>
            <a:ext cx="5354320" cy="2308324"/>
          </a:xfrm>
          <a:prstGeom prst="rect">
            <a:avLst/>
          </a:prstGeom>
          <a:noFill/>
        </p:spPr>
        <p:txBody>
          <a:bodyPr wrap="square" rtlCol="0">
            <a:spAutoFit/>
          </a:bodyPr>
          <a:lstStyle/>
          <a:p>
            <a:r>
              <a:rPr lang="en-US" sz="1600"/>
              <a:t>returns an object which contains the trend, seasonality, and noise (residuals) of the input time-series.  time_series must be a pandas object.  There are additional arguments, </a:t>
            </a:r>
            <a:r>
              <a:rPr lang="en-US" sz="1600" b="1"/>
              <a:t>model = “additive”, or “multiplicative”</a:t>
            </a:r>
            <a:r>
              <a:rPr lang="en-US" sz="1600"/>
              <a:t>, which specifies whether the three components should add or multiply together to get the original series.  You have to give an initial guess for the seasonal period, via </a:t>
            </a:r>
            <a:r>
              <a:rPr lang="en-US" sz="1600" b="1"/>
              <a:t>period = T</a:t>
            </a:r>
            <a:r>
              <a:rPr lang="en-US" sz="1600"/>
              <a:t>.  T would be the number of rows in the time series a period consists of.  If you don’t expect there to be a period, just set T = 1.  </a:t>
            </a:r>
          </a:p>
        </p:txBody>
      </p:sp>
      <p:sp>
        <p:nvSpPr>
          <p:cNvPr id="10" name="TextBox 9">
            <a:extLst>
              <a:ext uri="{FF2B5EF4-FFF2-40B4-BE49-F238E27FC236}">
                <a16:creationId xmlns:a16="http://schemas.microsoft.com/office/drawing/2014/main" id="{5BC1AD05-5A84-5400-CF59-899D334E9F2C}"/>
              </a:ext>
            </a:extLst>
          </p:cNvPr>
          <p:cNvSpPr txBox="1"/>
          <p:nvPr/>
        </p:nvSpPr>
        <p:spPr>
          <a:xfrm>
            <a:off x="276405" y="5823122"/>
            <a:ext cx="2093169" cy="338554"/>
          </a:xfrm>
          <a:prstGeom prst="rect">
            <a:avLst/>
          </a:prstGeom>
          <a:noFill/>
        </p:spPr>
        <p:txBody>
          <a:bodyPr wrap="square" rtlCol="0">
            <a:spAutoFit/>
          </a:bodyPr>
          <a:lstStyle/>
          <a:p>
            <a:r>
              <a:rPr lang="en-US" sz="1600"/>
              <a:t>decomposition.plot( )</a:t>
            </a:r>
          </a:p>
        </p:txBody>
      </p:sp>
      <mc:AlternateContent xmlns:mc="http://schemas.openxmlformats.org/markup-compatibility/2006" xmlns:p14="http://schemas.microsoft.com/office/powerpoint/2010/main">
        <mc:Choice Requires="p14">
          <p:contentPart p14:bwMode="auto" r:id="rId5">
            <p14:nvContentPartPr>
              <p14:cNvPr id="11" name="Ink 10">
                <a:extLst>
                  <a:ext uri="{FF2B5EF4-FFF2-40B4-BE49-F238E27FC236}">
                    <a16:creationId xmlns:a16="http://schemas.microsoft.com/office/drawing/2014/main" id="{388F8766-47DF-AA31-24EE-A689BFED859A}"/>
                  </a:ext>
                </a:extLst>
              </p14:cNvPr>
              <p14:cNvContentPartPr/>
              <p14:nvPr/>
            </p14:nvContentPartPr>
            <p14:xfrm>
              <a:off x="2367163" y="5942539"/>
              <a:ext cx="664200" cy="99720"/>
            </p14:xfrm>
          </p:contentPart>
        </mc:Choice>
        <mc:Fallback xmlns="">
          <p:pic>
            <p:nvPicPr>
              <p:cNvPr id="11" name="Ink 10">
                <a:extLst>
                  <a:ext uri="{FF2B5EF4-FFF2-40B4-BE49-F238E27FC236}">
                    <a16:creationId xmlns:a16="http://schemas.microsoft.com/office/drawing/2014/main" id="{388F8766-47DF-AA31-24EE-A689BFED859A}"/>
                  </a:ext>
                </a:extLst>
              </p:cNvPr>
              <p:cNvPicPr/>
              <p:nvPr/>
            </p:nvPicPr>
            <p:blipFill>
              <a:blip r:embed="rId6"/>
              <a:stretch>
                <a:fillRect/>
              </a:stretch>
            </p:blipFill>
            <p:spPr>
              <a:xfrm>
                <a:off x="2358163" y="5933539"/>
                <a:ext cx="681840" cy="117360"/>
              </a:xfrm>
              <a:prstGeom prst="rect">
                <a:avLst/>
              </a:prstGeom>
            </p:spPr>
          </p:pic>
        </mc:Fallback>
      </mc:AlternateContent>
      <p:sp>
        <p:nvSpPr>
          <p:cNvPr id="12" name="TextBox 11">
            <a:extLst>
              <a:ext uri="{FF2B5EF4-FFF2-40B4-BE49-F238E27FC236}">
                <a16:creationId xmlns:a16="http://schemas.microsoft.com/office/drawing/2014/main" id="{F8C4F77A-F3D8-14CA-CEC7-C301DBBAE113}"/>
              </a:ext>
            </a:extLst>
          </p:cNvPr>
          <p:cNvSpPr txBox="1"/>
          <p:nvPr/>
        </p:nvSpPr>
        <p:spPr>
          <a:xfrm>
            <a:off x="3179744" y="5840666"/>
            <a:ext cx="8349770" cy="584775"/>
          </a:xfrm>
          <a:prstGeom prst="rect">
            <a:avLst/>
          </a:prstGeom>
          <a:noFill/>
        </p:spPr>
        <p:txBody>
          <a:bodyPr wrap="square" rtlCol="0">
            <a:spAutoFit/>
          </a:bodyPr>
          <a:lstStyle/>
          <a:p>
            <a:r>
              <a:rPr lang="en-US" sz="1600"/>
              <a:t>will output a separate graph of trend+seasonality, trend, seasonality, and noise.  Can also do separately with the trend, seasonal, and resid components.   </a:t>
            </a:r>
          </a:p>
        </p:txBody>
      </p:sp>
      <p:sp>
        <p:nvSpPr>
          <p:cNvPr id="13" name="TextBox 12">
            <a:extLst>
              <a:ext uri="{FF2B5EF4-FFF2-40B4-BE49-F238E27FC236}">
                <a16:creationId xmlns:a16="http://schemas.microsoft.com/office/drawing/2014/main" id="{59A79E51-D2B5-481D-1F05-73903CD7DF45}"/>
              </a:ext>
            </a:extLst>
          </p:cNvPr>
          <p:cNvSpPr txBox="1"/>
          <p:nvPr/>
        </p:nvSpPr>
        <p:spPr>
          <a:xfrm>
            <a:off x="276405" y="4349211"/>
            <a:ext cx="2038229" cy="338554"/>
          </a:xfrm>
          <a:prstGeom prst="rect">
            <a:avLst/>
          </a:prstGeom>
          <a:noFill/>
        </p:spPr>
        <p:txBody>
          <a:bodyPr wrap="square" rtlCol="0">
            <a:spAutoFit/>
          </a:bodyPr>
          <a:lstStyle/>
          <a:p>
            <a:r>
              <a:rPr lang="en-US" sz="1600"/>
              <a:t>decomposition.trend</a:t>
            </a:r>
          </a:p>
        </p:txBody>
      </p:sp>
      <mc:AlternateContent xmlns:mc="http://schemas.openxmlformats.org/markup-compatibility/2006" xmlns:p14="http://schemas.microsoft.com/office/powerpoint/2010/main">
        <mc:Choice Requires="p14">
          <p:contentPart p14:bwMode="auto" r:id="rId7">
            <p14:nvContentPartPr>
              <p14:cNvPr id="14" name="Ink 13">
                <a:extLst>
                  <a:ext uri="{FF2B5EF4-FFF2-40B4-BE49-F238E27FC236}">
                    <a16:creationId xmlns:a16="http://schemas.microsoft.com/office/drawing/2014/main" id="{804E9121-7342-3F00-16C2-EC989DFDAA75}"/>
                  </a:ext>
                </a:extLst>
              </p14:cNvPr>
              <p14:cNvContentPartPr/>
              <p14:nvPr/>
            </p14:nvContentPartPr>
            <p14:xfrm>
              <a:off x="2367163" y="4479022"/>
              <a:ext cx="664200" cy="99720"/>
            </p14:xfrm>
          </p:contentPart>
        </mc:Choice>
        <mc:Fallback xmlns="">
          <p:pic>
            <p:nvPicPr>
              <p:cNvPr id="14" name="Ink 13">
                <a:extLst>
                  <a:ext uri="{FF2B5EF4-FFF2-40B4-BE49-F238E27FC236}">
                    <a16:creationId xmlns:a16="http://schemas.microsoft.com/office/drawing/2014/main" id="{804E9121-7342-3F00-16C2-EC989DFDAA75}"/>
                  </a:ext>
                </a:extLst>
              </p:cNvPr>
              <p:cNvPicPr/>
              <p:nvPr/>
            </p:nvPicPr>
            <p:blipFill>
              <a:blip r:embed="rId6"/>
              <a:stretch>
                <a:fillRect/>
              </a:stretch>
            </p:blipFill>
            <p:spPr>
              <a:xfrm>
                <a:off x="2358163" y="4470022"/>
                <a:ext cx="681840" cy="117360"/>
              </a:xfrm>
              <a:prstGeom prst="rect">
                <a:avLst/>
              </a:prstGeom>
            </p:spPr>
          </p:pic>
        </mc:Fallback>
      </mc:AlternateContent>
      <p:sp>
        <p:nvSpPr>
          <p:cNvPr id="15" name="TextBox 14">
            <a:extLst>
              <a:ext uri="{FF2B5EF4-FFF2-40B4-BE49-F238E27FC236}">
                <a16:creationId xmlns:a16="http://schemas.microsoft.com/office/drawing/2014/main" id="{53166806-3EE7-5206-2C42-AAE6B46BE11C}"/>
              </a:ext>
            </a:extLst>
          </p:cNvPr>
          <p:cNvSpPr txBox="1"/>
          <p:nvPr/>
        </p:nvSpPr>
        <p:spPr>
          <a:xfrm>
            <a:off x="3266796" y="4349211"/>
            <a:ext cx="2829204" cy="338554"/>
          </a:xfrm>
          <a:prstGeom prst="rect">
            <a:avLst/>
          </a:prstGeom>
          <a:noFill/>
        </p:spPr>
        <p:txBody>
          <a:bodyPr wrap="square" rtlCol="0">
            <a:spAutoFit/>
          </a:bodyPr>
          <a:lstStyle/>
          <a:p>
            <a:r>
              <a:rPr lang="en-US" sz="1600"/>
              <a:t>returns a series of trend.</a:t>
            </a:r>
          </a:p>
        </p:txBody>
      </p:sp>
      <p:sp>
        <p:nvSpPr>
          <p:cNvPr id="16" name="TextBox 15">
            <a:extLst>
              <a:ext uri="{FF2B5EF4-FFF2-40B4-BE49-F238E27FC236}">
                <a16:creationId xmlns:a16="http://schemas.microsoft.com/office/drawing/2014/main" id="{FD77F9B0-BE64-E321-90F8-9B6C32C84DD4}"/>
              </a:ext>
            </a:extLst>
          </p:cNvPr>
          <p:cNvSpPr txBox="1"/>
          <p:nvPr/>
        </p:nvSpPr>
        <p:spPr>
          <a:xfrm>
            <a:off x="276405" y="4833606"/>
            <a:ext cx="2241204" cy="338554"/>
          </a:xfrm>
          <a:prstGeom prst="rect">
            <a:avLst/>
          </a:prstGeom>
          <a:noFill/>
        </p:spPr>
        <p:txBody>
          <a:bodyPr wrap="square" rtlCol="0">
            <a:spAutoFit/>
          </a:bodyPr>
          <a:lstStyle/>
          <a:p>
            <a:r>
              <a:rPr lang="en-US" sz="1600"/>
              <a:t>decomposition.seasonal</a:t>
            </a:r>
          </a:p>
        </p:txBody>
      </p:sp>
      <mc:AlternateContent xmlns:mc="http://schemas.openxmlformats.org/markup-compatibility/2006" xmlns:p14="http://schemas.microsoft.com/office/powerpoint/2010/main">
        <mc:Choice Requires="p14">
          <p:contentPart p14:bwMode="auto" r:id="rId8">
            <p14:nvContentPartPr>
              <p14:cNvPr id="17" name="Ink 16">
                <a:extLst>
                  <a:ext uri="{FF2B5EF4-FFF2-40B4-BE49-F238E27FC236}">
                    <a16:creationId xmlns:a16="http://schemas.microsoft.com/office/drawing/2014/main" id="{CC3D18BC-3632-0965-4590-F7C3CA78791A}"/>
                  </a:ext>
                </a:extLst>
              </p14:cNvPr>
              <p14:cNvContentPartPr/>
              <p14:nvPr/>
            </p14:nvContentPartPr>
            <p14:xfrm>
              <a:off x="2615931" y="4927773"/>
              <a:ext cx="664200" cy="99720"/>
            </p14:xfrm>
          </p:contentPart>
        </mc:Choice>
        <mc:Fallback xmlns="">
          <p:pic>
            <p:nvPicPr>
              <p:cNvPr id="17" name="Ink 16">
                <a:extLst>
                  <a:ext uri="{FF2B5EF4-FFF2-40B4-BE49-F238E27FC236}">
                    <a16:creationId xmlns:a16="http://schemas.microsoft.com/office/drawing/2014/main" id="{CC3D18BC-3632-0965-4590-F7C3CA78791A}"/>
                  </a:ext>
                </a:extLst>
              </p:cNvPr>
              <p:cNvPicPr/>
              <p:nvPr/>
            </p:nvPicPr>
            <p:blipFill>
              <a:blip r:embed="rId4"/>
              <a:stretch>
                <a:fillRect/>
              </a:stretch>
            </p:blipFill>
            <p:spPr>
              <a:xfrm>
                <a:off x="2606931" y="4918773"/>
                <a:ext cx="681840" cy="117360"/>
              </a:xfrm>
              <a:prstGeom prst="rect">
                <a:avLst/>
              </a:prstGeom>
            </p:spPr>
          </p:pic>
        </mc:Fallback>
      </mc:AlternateContent>
      <p:sp>
        <p:nvSpPr>
          <p:cNvPr id="18" name="TextBox 17">
            <a:extLst>
              <a:ext uri="{FF2B5EF4-FFF2-40B4-BE49-F238E27FC236}">
                <a16:creationId xmlns:a16="http://schemas.microsoft.com/office/drawing/2014/main" id="{AF87B1E0-AB52-CB22-3540-9255A9DAF113}"/>
              </a:ext>
            </a:extLst>
          </p:cNvPr>
          <p:cNvSpPr txBox="1"/>
          <p:nvPr/>
        </p:nvSpPr>
        <p:spPr>
          <a:xfrm>
            <a:off x="3502770" y="4826446"/>
            <a:ext cx="3379811" cy="338554"/>
          </a:xfrm>
          <a:prstGeom prst="rect">
            <a:avLst/>
          </a:prstGeom>
          <a:noFill/>
        </p:spPr>
        <p:txBody>
          <a:bodyPr wrap="square" rtlCol="0">
            <a:spAutoFit/>
          </a:bodyPr>
          <a:lstStyle/>
          <a:p>
            <a:r>
              <a:rPr lang="en-US" sz="1600"/>
              <a:t>returns a series of seasonality.</a:t>
            </a:r>
          </a:p>
        </p:txBody>
      </p:sp>
      <p:sp>
        <p:nvSpPr>
          <p:cNvPr id="19" name="TextBox 18">
            <a:extLst>
              <a:ext uri="{FF2B5EF4-FFF2-40B4-BE49-F238E27FC236}">
                <a16:creationId xmlns:a16="http://schemas.microsoft.com/office/drawing/2014/main" id="{06EFB47D-390B-9551-8A62-DC91DE6C65A7}"/>
              </a:ext>
            </a:extLst>
          </p:cNvPr>
          <p:cNvSpPr txBox="1"/>
          <p:nvPr/>
        </p:nvSpPr>
        <p:spPr>
          <a:xfrm>
            <a:off x="276405" y="5349761"/>
            <a:ext cx="2038229" cy="338554"/>
          </a:xfrm>
          <a:prstGeom prst="rect">
            <a:avLst/>
          </a:prstGeom>
          <a:noFill/>
        </p:spPr>
        <p:txBody>
          <a:bodyPr wrap="square" rtlCol="0">
            <a:spAutoFit/>
          </a:bodyPr>
          <a:lstStyle/>
          <a:p>
            <a:r>
              <a:rPr lang="en-US" sz="1600"/>
              <a:t>decomposition.resid</a:t>
            </a:r>
          </a:p>
        </p:txBody>
      </p:sp>
      <mc:AlternateContent xmlns:mc="http://schemas.openxmlformats.org/markup-compatibility/2006" xmlns:p14="http://schemas.microsoft.com/office/powerpoint/2010/main">
        <mc:Choice Requires="p14">
          <p:contentPart p14:bwMode="auto" r:id="rId9">
            <p14:nvContentPartPr>
              <p14:cNvPr id="20" name="Ink 19">
                <a:extLst>
                  <a:ext uri="{FF2B5EF4-FFF2-40B4-BE49-F238E27FC236}">
                    <a16:creationId xmlns:a16="http://schemas.microsoft.com/office/drawing/2014/main" id="{9A62743A-10ED-9913-5DAB-8FBCBE84DD44}"/>
                  </a:ext>
                </a:extLst>
              </p14:cNvPr>
              <p14:cNvContentPartPr/>
              <p14:nvPr/>
            </p14:nvContentPartPr>
            <p14:xfrm>
              <a:off x="2314634" y="5443928"/>
              <a:ext cx="664200" cy="99720"/>
            </p14:xfrm>
          </p:contentPart>
        </mc:Choice>
        <mc:Fallback xmlns="">
          <p:pic>
            <p:nvPicPr>
              <p:cNvPr id="20" name="Ink 19">
                <a:extLst>
                  <a:ext uri="{FF2B5EF4-FFF2-40B4-BE49-F238E27FC236}">
                    <a16:creationId xmlns:a16="http://schemas.microsoft.com/office/drawing/2014/main" id="{9A62743A-10ED-9913-5DAB-8FBCBE84DD44}"/>
                  </a:ext>
                </a:extLst>
              </p:cNvPr>
              <p:cNvPicPr/>
              <p:nvPr/>
            </p:nvPicPr>
            <p:blipFill>
              <a:blip r:embed="rId6"/>
              <a:stretch>
                <a:fillRect/>
              </a:stretch>
            </p:blipFill>
            <p:spPr>
              <a:xfrm>
                <a:off x="2305634" y="5434928"/>
                <a:ext cx="681840" cy="117360"/>
              </a:xfrm>
              <a:prstGeom prst="rect">
                <a:avLst/>
              </a:prstGeom>
            </p:spPr>
          </p:pic>
        </mc:Fallback>
      </mc:AlternateContent>
      <p:sp>
        <p:nvSpPr>
          <p:cNvPr id="21" name="TextBox 20">
            <a:extLst>
              <a:ext uri="{FF2B5EF4-FFF2-40B4-BE49-F238E27FC236}">
                <a16:creationId xmlns:a16="http://schemas.microsoft.com/office/drawing/2014/main" id="{055D0864-8797-E9F2-EBDF-1C30A281372F}"/>
              </a:ext>
            </a:extLst>
          </p:cNvPr>
          <p:cNvSpPr txBox="1"/>
          <p:nvPr/>
        </p:nvSpPr>
        <p:spPr>
          <a:xfrm>
            <a:off x="3181809" y="5324511"/>
            <a:ext cx="3379811" cy="338554"/>
          </a:xfrm>
          <a:prstGeom prst="rect">
            <a:avLst/>
          </a:prstGeom>
          <a:noFill/>
        </p:spPr>
        <p:txBody>
          <a:bodyPr wrap="square" rtlCol="0">
            <a:spAutoFit/>
          </a:bodyPr>
          <a:lstStyle/>
          <a:p>
            <a:r>
              <a:rPr lang="en-US" sz="1600"/>
              <a:t>returns a series of the residuals.</a:t>
            </a:r>
          </a:p>
        </p:txBody>
      </p:sp>
    </p:spTree>
    <p:extLst>
      <p:ext uri="{BB962C8B-B14F-4D97-AF65-F5344CB8AC3E}">
        <p14:creationId xmlns:p14="http://schemas.microsoft.com/office/powerpoint/2010/main" val="383787608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330563" y="197452"/>
            <a:ext cx="2758769" cy="461665"/>
          </a:xfrm>
          <a:prstGeom prst="rect">
            <a:avLst/>
          </a:prstGeom>
        </p:spPr>
        <p:txBody>
          <a:bodyPr wrap="none">
            <a:spAutoFit/>
          </a:bodyPr>
          <a:lstStyle/>
          <a:p>
            <a:r>
              <a:rPr lang="en-US" sz="2400" b="1" u="sng">
                <a:solidFill>
                  <a:srgbClr val="0066FF"/>
                </a:solidFill>
              </a:rPr>
              <a:t>Library: statsmodels</a:t>
            </a:r>
          </a:p>
        </p:txBody>
      </p:sp>
      <p:sp>
        <p:nvSpPr>
          <p:cNvPr id="4" name="TextBox 3">
            <a:extLst>
              <a:ext uri="{FF2B5EF4-FFF2-40B4-BE49-F238E27FC236}">
                <a16:creationId xmlns:a16="http://schemas.microsoft.com/office/drawing/2014/main" id="{1F62766F-5DD0-4A16-B412-AB8E10FE3C0F}"/>
              </a:ext>
            </a:extLst>
          </p:cNvPr>
          <p:cNvSpPr txBox="1"/>
          <p:nvPr/>
        </p:nvSpPr>
        <p:spPr>
          <a:xfrm>
            <a:off x="453387" y="886154"/>
            <a:ext cx="4315258" cy="584775"/>
          </a:xfrm>
          <a:prstGeom prst="rect">
            <a:avLst/>
          </a:prstGeom>
          <a:noFill/>
        </p:spPr>
        <p:txBody>
          <a:bodyPr wrap="square" rtlCol="0">
            <a:spAutoFit/>
          </a:bodyPr>
          <a:lstStyle/>
          <a:p>
            <a:r>
              <a:rPr lang="en-US" sz="1600"/>
              <a:t>Here’s a time series: p_n = 0.75*n+ 200*sin(n/15) + 100*white_noise(n)</a:t>
            </a:r>
          </a:p>
        </p:txBody>
      </p:sp>
      <p:sp>
        <p:nvSpPr>
          <p:cNvPr id="13" name="TextBox 12">
            <a:extLst>
              <a:ext uri="{FF2B5EF4-FFF2-40B4-BE49-F238E27FC236}">
                <a16:creationId xmlns:a16="http://schemas.microsoft.com/office/drawing/2014/main" id="{456CEEDF-C356-CB26-CFA7-BC9366083296}"/>
              </a:ext>
            </a:extLst>
          </p:cNvPr>
          <p:cNvSpPr txBox="1"/>
          <p:nvPr/>
        </p:nvSpPr>
        <p:spPr>
          <a:xfrm>
            <a:off x="5590742" y="995639"/>
            <a:ext cx="6316778" cy="584775"/>
          </a:xfrm>
          <a:prstGeom prst="rect">
            <a:avLst/>
          </a:prstGeom>
          <a:noFill/>
        </p:spPr>
        <p:txBody>
          <a:bodyPr wrap="square" rtlCol="0">
            <a:spAutoFit/>
          </a:bodyPr>
          <a:lstStyle/>
          <a:p>
            <a:r>
              <a:rPr lang="en-US" sz="1600"/>
              <a:t>Here’s a plot of the components.  Can see it picked out the trend fairly well, but the seasonality and white noise weems to be conflated a bit.</a:t>
            </a:r>
          </a:p>
        </p:txBody>
      </p:sp>
      <p:pic>
        <p:nvPicPr>
          <p:cNvPr id="16" name="Picture 15">
            <a:extLst>
              <a:ext uri="{FF2B5EF4-FFF2-40B4-BE49-F238E27FC236}">
                <a16:creationId xmlns:a16="http://schemas.microsoft.com/office/drawing/2014/main" id="{6F6A0A4A-9FAD-C148-0F1C-6C72FE3E6105}"/>
              </a:ext>
            </a:extLst>
          </p:cNvPr>
          <p:cNvPicPr>
            <a:picLocks noChangeAspect="1"/>
          </p:cNvPicPr>
          <p:nvPr/>
        </p:nvPicPr>
        <p:blipFill>
          <a:blip r:embed="rId3"/>
          <a:stretch>
            <a:fillRect/>
          </a:stretch>
        </p:blipFill>
        <p:spPr>
          <a:xfrm>
            <a:off x="360236" y="1633811"/>
            <a:ext cx="3535221" cy="2393073"/>
          </a:xfrm>
          <a:prstGeom prst="rect">
            <a:avLst/>
          </a:prstGeom>
        </p:spPr>
      </p:pic>
      <p:pic>
        <p:nvPicPr>
          <p:cNvPr id="17" name="Picture 16">
            <a:extLst>
              <a:ext uri="{FF2B5EF4-FFF2-40B4-BE49-F238E27FC236}">
                <a16:creationId xmlns:a16="http://schemas.microsoft.com/office/drawing/2014/main" id="{CD46FE04-72E8-A5AC-BCBE-7BC1C599353B}"/>
              </a:ext>
            </a:extLst>
          </p:cNvPr>
          <p:cNvPicPr>
            <a:picLocks noChangeAspect="1"/>
          </p:cNvPicPr>
          <p:nvPr/>
        </p:nvPicPr>
        <p:blipFill>
          <a:blip r:embed="rId4"/>
          <a:stretch>
            <a:fillRect/>
          </a:stretch>
        </p:blipFill>
        <p:spPr>
          <a:xfrm>
            <a:off x="5289375" y="3802867"/>
            <a:ext cx="3599914" cy="2725784"/>
          </a:xfrm>
          <a:prstGeom prst="rect">
            <a:avLst/>
          </a:prstGeom>
        </p:spPr>
      </p:pic>
      <p:pic>
        <p:nvPicPr>
          <p:cNvPr id="18" name="Picture 17">
            <a:extLst>
              <a:ext uri="{FF2B5EF4-FFF2-40B4-BE49-F238E27FC236}">
                <a16:creationId xmlns:a16="http://schemas.microsoft.com/office/drawing/2014/main" id="{3E1FB5BF-00A5-AB28-1A0C-C2C9EB677AB4}"/>
              </a:ext>
            </a:extLst>
          </p:cNvPr>
          <p:cNvPicPr>
            <a:picLocks noChangeAspect="1"/>
          </p:cNvPicPr>
          <p:nvPr/>
        </p:nvPicPr>
        <p:blipFill>
          <a:blip r:embed="rId5"/>
          <a:stretch>
            <a:fillRect/>
          </a:stretch>
        </p:blipFill>
        <p:spPr>
          <a:xfrm>
            <a:off x="5618874" y="1826636"/>
            <a:ext cx="4171467" cy="1736759"/>
          </a:xfrm>
          <a:prstGeom prst="rect">
            <a:avLst/>
          </a:prstGeom>
        </p:spPr>
      </p:pic>
    </p:spTree>
    <p:extLst>
      <p:ext uri="{BB962C8B-B14F-4D97-AF65-F5344CB8AC3E}">
        <p14:creationId xmlns:p14="http://schemas.microsoft.com/office/powerpoint/2010/main" val="2747189079"/>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0AEFDF-46AA-BCD6-BF54-98AC6A0B9F06}"/>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59BE07ED-A3A7-B455-E472-20FF8025496D}"/>
              </a:ext>
            </a:extLst>
          </p:cNvPr>
          <p:cNvSpPr/>
          <p:nvPr/>
        </p:nvSpPr>
        <p:spPr>
          <a:xfrm>
            <a:off x="4330563" y="197452"/>
            <a:ext cx="2758769" cy="461665"/>
          </a:xfrm>
          <a:prstGeom prst="rect">
            <a:avLst/>
          </a:prstGeom>
        </p:spPr>
        <p:txBody>
          <a:bodyPr wrap="none">
            <a:spAutoFit/>
          </a:bodyPr>
          <a:lstStyle/>
          <a:p>
            <a:r>
              <a:rPr lang="en-US" sz="2400" b="1" u="sng">
                <a:solidFill>
                  <a:srgbClr val="0066FF"/>
                </a:solidFill>
              </a:rPr>
              <a:t>Library: statsmodels</a:t>
            </a:r>
          </a:p>
        </p:txBody>
      </p:sp>
      <p:sp>
        <p:nvSpPr>
          <p:cNvPr id="4" name="TextBox 3">
            <a:extLst>
              <a:ext uri="{FF2B5EF4-FFF2-40B4-BE49-F238E27FC236}">
                <a16:creationId xmlns:a16="http://schemas.microsoft.com/office/drawing/2014/main" id="{ABB7F62B-EC6D-4854-910A-9ED37332D43F}"/>
              </a:ext>
            </a:extLst>
          </p:cNvPr>
          <p:cNvSpPr txBox="1"/>
          <p:nvPr/>
        </p:nvSpPr>
        <p:spPr>
          <a:xfrm>
            <a:off x="276402" y="786008"/>
            <a:ext cx="5159198" cy="338554"/>
          </a:xfrm>
          <a:prstGeom prst="rect">
            <a:avLst/>
          </a:prstGeom>
          <a:noFill/>
        </p:spPr>
        <p:txBody>
          <a:bodyPr wrap="square" rtlCol="0">
            <a:spAutoFit/>
          </a:bodyPr>
          <a:lstStyle/>
          <a:p>
            <a:r>
              <a:rPr lang="en-US" sz="1600"/>
              <a:t>Here’s some modules for smoothing and forecasting.  </a:t>
            </a:r>
          </a:p>
        </p:txBody>
      </p:sp>
      <p:sp>
        <p:nvSpPr>
          <p:cNvPr id="2" name="TextBox 1">
            <a:extLst>
              <a:ext uri="{FF2B5EF4-FFF2-40B4-BE49-F238E27FC236}">
                <a16:creationId xmlns:a16="http://schemas.microsoft.com/office/drawing/2014/main" id="{78F950E5-1C05-79D8-A0B3-0F2787F05B29}"/>
              </a:ext>
            </a:extLst>
          </p:cNvPr>
          <p:cNvSpPr txBox="1"/>
          <p:nvPr/>
        </p:nvSpPr>
        <p:spPr>
          <a:xfrm>
            <a:off x="276404" y="1332131"/>
            <a:ext cx="6510474" cy="369332"/>
          </a:xfrm>
          <a:prstGeom prst="rect">
            <a:avLst/>
          </a:prstGeom>
          <a:noFill/>
        </p:spPr>
        <p:txBody>
          <a:bodyPr wrap="square" rtlCol="0">
            <a:spAutoFit/>
          </a:bodyPr>
          <a:lstStyle/>
          <a:p>
            <a:r>
              <a:rPr lang="en-US" b="1"/>
              <a:t>from statsmodels.tsa.holtwinters import ExponentialSmoothing</a:t>
            </a:r>
          </a:p>
        </p:txBody>
      </p:sp>
      <p:sp>
        <p:nvSpPr>
          <p:cNvPr id="6" name="TextBox 5">
            <a:extLst>
              <a:ext uri="{FF2B5EF4-FFF2-40B4-BE49-F238E27FC236}">
                <a16:creationId xmlns:a16="http://schemas.microsoft.com/office/drawing/2014/main" id="{8E9D7CF6-6B0B-CA42-D200-FF467713DD84}"/>
              </a:ext>
            </a:extLst>
          </p:cNvPr>
          <p:cNvSpPr txBox="1"/>
          <p:nvPr/>
        </p:nvSpPr>
        <p:spPr>
          <a:xfrm>
            <a:off x="276404" y="1823671"/>
            <a:ext cx="8207196" cy="338554"/>
          </a:xfrm>
          <a:prstGeom prst="rect">
            <a:avLst/>
          </a:prstGeom>
          <a:noFill/>
        </p:spPr>
        <p:txBody>
          <a:bodyPr wrap="square" rtlCol="0">
            <a:spAutoFit/>
          </a:bodyPr>
          <a:lstStyle/>
          <a:p>
            <a:r>
              <a:rPr lang="en-US" sz="1600"/>
              <a:t>model = ExponentialSmoothing(series, trend = “type”, seasonal = “type”, seasonal_periods = T)</a:t>
            </a:r>
          </a:p>
        </p:txBody>
      </p:sp>
      <p:sp>
        <p:nvSpPr>
          <p:cNvPr id="8" name="TextBox 7">
            <a:extLst>
              <a:ext uri="{FF2B5EF4-FFF2-40B4-BE49-F238E27FC236}">
                <a16:creationId xmlns:a16="http://schemas.microsoft.com/office/drawing/2014/main" id="{D0A2878E-9881-0465-F026-A02134135117}"/>
              </a:ext>
            </a:extLst>
          </p:cNvPr>
          <p:cNvSpPr txBox="1"/>
          <p:nvPr/>
        </p:nvSpPr>
        <p:spPr>
          <a:xfrm>
            <a:off x="2852921" y="2413828"/>
            <a:ext cx="8763002" cy="830997"/>
          </a:xfrm>
          <a:prstGeom prst="rect">
            <a:avLst/>
          </a:prstGeom>
          <a:noFill/>
        </p:spPr>
        <p:txBody>
          <a:bodyPr wrap="square" rtlCol="0">
            <a:spAutoFit/>
          </a:bodyPr>
          <a:lstStyle/>
          <a:p>
            <a:r>
              <a:rPr lang="en-US" sz="1600"/>
              <a:t>returns an exponential smoothing object with specified smoothing types.  If want to allow for an additive or multiplicative trend line and or seasoning, then </a:t>
            </a:r>
            <a:r>
              <a:rPr lang="en-US" sz="1600" b="1"/>
              <a:t>type</a:t>
            </a:r>
            <a:r>
              <a:rPr lang="en-US" sz="1600"/>
              <a:t> should be </a:t>
            </a:r>
            <a:r>
              <a:rPr lang="en-US" sz="1600" b="1"/>
              <a:t>“add” or “mul”</a:t>
            </a:r>
            <a:r>
              <a:rPr lang="en-US" sz="1600"/>
              <a:t>.  T specifies the suspected length of the seasonal period.</a:t>
            </a:r>
          </a:p>
        </p:txBody>
      </p:sp>
      <p:sp>
        <p:nvSpPr>
          <p:cNvPr id="9" name="TextBox 8">
            <a:extLst>
              <a:ext uri="{FF2B5EF4-FFF2-40B4-BE49-F238E27FC236}">
                <a16:creationId xmlns:a16="http://schemas.microsoft.com/office/drawing/2014/main" id="{ED5444C4-CBDD-8670-D2AC-43945F7F6118}"/>
              </a:ext>
            </a:extLst>
          </p:cNvPr>
          <p:cNvSpPr txBox="1"/>
          <p:nvPr/>
        </p:nvSpPr>
        <p:spPr>
          <a:xfrm>
            <a:off x="276403" y="5712192"/>
            <a:ext cx="2426156" cy="338554"/>
          </a:xfrm>
          <a:prstGeom prst="rect">
            <a:avLst/>
          </a:prstGeom>
          <a:noFill/>
        </p:spPr>
        <p:txBody>
          <a:bodyPr wrap="square" rtlCol="0">
            <a:spAutoFit/>
          </a:bodyPr>
          <a:lstStyle/>
          <a:p>
            <a:r>
              <a:rPr lang="en-US" sz="1600"/>
              <a:t>fitted_model.fittedvalues</a:t>
            </a:r>
          </a:p>
        </p:txBody>
      </p:sp>
      <p:sp>
        <p:nvSpPr>
          <p:cNvPr id="23" name="TextBox 22">
            <a:extLst>
              <a:ext uri="{FF2B5EF4-FFF2-40B4-BE49-F238E27FC236}">
                <a16:creationId xmlns:a16="http://schemas.microsoft.com/office/drawing/2014/main" id="{A126634F-F3E9-A164-5CCA-928046F14742}"/>
              </a:ext>
            </a:extLst>
          </p:cNvPr>
          <p:cNvSpPr txBox="1"/>
          <p:nvPr/>
        </p:nvSpPr>
        <p:spPr>
          <a:xfrm>
            <a:off x="276403" y="5215844"/>
            <a:ext cx="2111197" cy="338554"/>
          </a:xfrm>
          <a:prstGeom prst="rect">
            <a:avLst/>
          </a:prstGeom>
          <a:noFill/>
        </p:spPr>
        <p:txBody>
          <a:bodyPr wrap="square" rtlCol="0">
            <a:spAutoFit/>
          </a:bodyPr>
          <a:lstStyle/>
          <a:p>
            <a:r>
              <a:rPr lang="en-US" sz="1600"/>
              <a:t>fitted_model.params</a:t>
            </a:r>
          </a:p>
        </p:txBody>
      </p:sp>
      <mc:AlternateContent xmlns:mc="http://schemas.openxmlformats.org/markup-compatibility/2006" xmlns:p14="http://schemas.microsoft.com/office/powerpoint/2010/main">
        <mc:Choice Requires="p14">
          <p:contentPart p14:bwMode="auto" r:id="rId3">
            <p14:nvContentPartPr>
              <p14:cNvPr id="24" name="Ink 23">
                <a:extLst>
                  <a:ext uri="{FF2B5EF4-FFF2-40B4-BE49-F238E27FC236}">
                    <a16:creationId xmlns:a16="http://schemas.microsoft.com/office/drawing/2014/main" id="{16C64AA6-3F04-1AD2-DFF8-F58309A98986}"/>
                  </a:ext>
                </a:extLst>
              </p14:cNvPr>
              <p14:cNvContentPartPr/>
              <p14:nvPr/>
            </p14:nvContentPartPr>
            <p14:xfrm>
              <a:off x="2387600" y="5395061"/>
              <a:ext cx="706680" cy="41400"/>
            </p14:xfrm>
          </p:contentPart>
        </mc:Choice>
        <mc:Fallback xmlns="">
          <p:pic>
            <p:nvPicPr>
              <p:cNvPr id="24" name="Ink 23">
                <a:extLst>
                  <a:ext uri="{FF2B5EF4-FFF2-40B4-BE49-F238E27FC236}">
                    <a16:creationId xmlns:a16="http://schemas.microsoft.com/office/drawing/2014/main" id="{16C64AA6-3F04-1AD2-DFF8-F58309A98986}"/>
                  </a:ext>
                </a:extLst>
              </p:cNvPr>
              <p:cNvPicPr/>
              <p:nvPr/>
            </p:nvPicPr>
            <p:blipFill>
              <a:blip r:embed="rId4"/>
              <a:stretch>
                <a:fillRect/>
              </a:stretch>
            </p:blipFill>
            <p:spPr>
              <a:xfrm>
                <a:off x="2381480" y="5388994"/>
                <a:ext cx="718920" cy="53534"/>
              </a:xfrm>
              <a:prstGeom prst="rect">
                <a:avLst/>
              </a:prstGeom>
            </p:spPr>
          </p:pic>
        </mc:Fallback>
      </mc:AlternateContent>
      <p:sp>
        <p:nvSpPr>
          <p:cNvPr id="25" name="TextBox 24">
            <a:extLst>
              <a:ext uri="{FF2B5EF4-FFF2-40B4-BE49-F238E27FC236}">
                <a16:creationId xmlns:a16="http://schemas.microsoft.com/office/drawing/2014/main" id="{58797D59-0E69-F806-BFAD-369D15796AF4}"/>
              </a:ext>
            </a:extLst>
          </p:cNvPr>
          <p:cNvSpPr txBox="1"/>
          <p:nvPr/>
        </p:nvSpPr>
        <p:spPr>
          <a:xfrm>
            <a:off x="3198395" y="5215844"/>
            <a:ext cx="4014163" cy="338554"/>
          </a:xfrm>
          <a:prstGeom prst="rect">
            <a:avLst/>
          </a:prstGeom>
          <a:noFill/>
        </p:spPr>
        <p:txBody>
          <a:bodyPr wrap="square" rtlCol="0">
            <a:spAutoFit/>
          </a:bodyPr>
          <a:lstStyle/>
          <a:p>
            <a:r>
              <a:rPr lang="en-US" sz="1600"/>
              <a:t>outputs parameters alpha, beta, gamma</a:t>
            </a:r>
          </a:p>
        </p:txBody>
      </p:sp>
      <mc:AlternateContent xmlns:mc="http://schemas.openxmlformats.org/markup-compatibility/2006" xmlns:p14="http://schemas.microsoft.com/office/powerpoint/2010/main">
        <mc:Choice Requires="p14">
          <p:contentPart p14:bwMode="auto" r:id="rId5">
            <p14:nvContentPartPr>
              <p14:cNvPr id="26" name="Ink 25">
                <a:extLst>
                  <a:ext uri="{FF2B5EF4-FFF2-40B4-BE49-F238E27FC236}">
                    <a16:creationId xmlns:a16="http://schemas.microsoft.com/office/drawing/2014/main" id="{000FF91D-B2E9-6181-9ACB-B8D58A6D4F78}"/>
                  </a:ext>
                </a:extLst>
              </p14:cNvPr>
              <p14:cNvContentPartPr/>
              <p14:nvPr/>
            </p14:nvContentPartPr>
            <p14:xfrm>
              <a:off x="2824961" y="5860769"/>
              <a:ext cx="706680" cy="41400"/>
            </p14:xfrm>
          </p:contentPart>
        </mc:Choice>
        <mc:Fallback xmlns="">
          <p:pic>
            <p:nvPicPr>
              <p:cNvPr id="26" name="Ink 25">
                <a:extLst>
                  <a:ext uri="{FF2B5EF4-FFF2-40B4-BE49-F238E27FC236}">
                    <a16:creationId xmlns:a16="http://schemas.microsoft.com/office/drawing/2014/main" id="{000FF91D-B2E9-6181-9ACB-B8D58A6D4F78}"/>
                  </a:ext>
                </a:extLst>
              </p:cNvPr>
              <p:cNvPicPr/>
              <p:nvPr/>
            </p:nvPicPr>
            <p:blipFill>
              <a:blip r:embed="rId4"/>
              <a:stretch>
                <a:fillRect/>
              </a:stretch>
            </p:blipFill>
            <p:spPr>
              <a:xfrm>
                <a:off x="2818841" y="5854702"/>
                <a:ext cx="718920" cy="53534"/>
              </a:xfrm>
              <a:prstGeom prst="rect">
                <a:avLst/>
              </a:prstGeom>
            </p:spPr>
          </p:pic>
        </mc:Fallback>
      </mc:AlternateContent>
      <p:sp>
        <p:nvSpPr>
          <p:cNvPr id="27" name="TextBox 26">
            <a:extLst>
              <a:ext uri="{FF2B5EF4-FFF2-40B4-BE49-F238E27FC236}">
                <a16:creationId xmlns:a16="http://schemas.microsoft.com/office/drawing/2014/main" id="{7FC6668C-6324-1D0E-DEED-A2B9F894B030}"/>
              </a:ext>
            </a:extLst>
          </p:cNvPr>
          <p:cNvSpPr txBox="1"/>
          <p:nvPr/>
        </p:nvSpPr>
        <p:spPr>
          <a:xfrm>
            <a:off x="3654043" y="5712192"/>
            <a:ext cx="2957525" cy="338554"/>
          </a:xfrm>
          <a:prstGeom prst="rect">
            <a:avLst/>
          </a:prstGeom>
          <a:noFill/>
        </p:spPr>
        <p:txBody>
          <a:bodyPr wrap="square" rtlCol="0">
            <a:spAutoFit/>
          </a:bodyPr>
          <a:lstStyle/>
          <a:p>
            <a:r>
              <a:rPr lang="en-US" sz="1600"/>
              <a:t>outputs the smoothed series.</a:t>
            </a:r>
          </a:p>
        </p:txBody>
      </p:sp>
      <mc:AlternateContent xmlns:mc="http://schemas.openxmlformats.org/markup-compatibility/2006" xmlns:p14="http://schemas.microsoft.com/office/powerpoint/2010/main">
        <mc:Choice Requires="p14">
          <p:contentPart p14:bwMode="auto" r:id="rId6">
            <p14:nvContentPartPr>
              <p14:cNvPr id="28" name="Ink 27">
                <a:extLst>
                  <a:ext uri="{FF2B5EF4-FFF2-40B4-BE49-F238E27FC236}">
                    <a16:creationId xmlns:a16="http://schemas.microsoft.com/office/drawing/2014/main" id="{C87335AA-9E91-F2F6-03A9-F2C12F7E6C3E}"/>
                  </a:ext>
                </a:extLst>
              </p14:cNvPr>
              <p14:cNvContentPartPr/>
              <p14:nvPr/>
            </p14:nvContentPartPr>
            <p14:xfrm>
              <a:off x="7465080" y="2037900"/>
              <a:ext cx="1516360" cy="246534"/>
            </p14:xfrm>
          </p:contentPart>
        </mc:Choice>
        <mc:Fallback xmlns="">
          <p:pic>
            <p:nvPicPr>
              <p:cNvPr id="28" name="Ink 27">
                <a:extLst>
                  <a:ext uri="{FF2B5EF4-FFF2-40B4-BE49-F238E27FC236}">
                    <a16:creationId xmlns:a16="http://schemas.microsoft.com/office/drawing/2014/main" id="{C87335AA-9E91-F2F6-03A9-F2C12F7E6C3E}"/>
                  </a:ext>
                </a:extLst>
              </p:cNvPr>
              <p:cNvPicPr/>
              <p:nvPr/>
            </p:nvPicPr>
            <p:blipFill>
              <a:blip r:embed="rId7"/>
              <a:stretch>
                <a:fillRect/>
              </a:stretch>
            </p:blipFill>
            <p:spPr>
              <a:xfrm>
                <a:off x="7458960" y="2031791"/>
                <a:ext cx="1528600" cy="258753"/>
              </a:xfrm>
              <a:prstGeom prst="rect">
                <a:avLst/>
              </a:prstGeom>
            </p:spPr>
          </p:pic>
        </mc:Fallback>
      </mc:AlternateContent>
      <p:sp>
        <p:nvSpPr>
          <p:cNvPr id="29" name="TextBox 28">
            <a:extLst>
              <a:ext uri="{FF2B5EF4-FFF2-40B4-BE49-F238E27FC236}">
                <a16:creationId xmlns:a16="http://schemas.microsoft.com/office/drawing/2014/main" id="{0EB42D0F-9C1E-A12E-5C0A-B0C436C8091D}"/>
              </a:ext>
            </a:extLst>
          </p:cNvPr>
          <p:cNvSpPr txBox="1"/>
          <p:nvPr/>
        </p:nvSpPr>
        <p:spPr>
          <a:xfrm>
            <a:off x="276402" y="3422056"/>
            <a:ext cx="10828478" cy="338554"/>
          </a:xfrm>
          <a:prstGeom prst="rect">
            <a:avLst/>
          </a:prstGeom>
          <a:noFill/>
        </p:spPr>
        <p:txBody>
          <a:bodyPr wrap="square" rtlCol="0">
            <a:spAutoFit/>
          </a:bodyPr>
          <a:lstStyle/>
          <a:p>
            <a:r>
              <a:rPr lang="en-US" sz="1600"/>
              <a:t>fitted_model = model.fit(smoothing_level=alpha, smoothing_slope=beta, smoothing_seasonal=gamma, optimized = True/False)</a:t>
            </a:r>
          </a:p>
        </p:txBody>
      </p:sp>
      <mc:AlternateContent xmlns:mc="http://schemas.openxmlformats.org/markup-compatibility/2006" xmlns:p14="http://schemas.microsoft.com/office/powerpoint/2010/main">
        <mc:Choice Requires="p14">
          <p:contentPart p14:bwMode="auto" r:id="rId8">
            <p14:nvContentPartPr>
              <p14:cNvPr id="30" name="Ink 29">
                <a:extLst>
                  <a:ext uri="{FF2B5EF4-FFF2-40B4-BE49-F238E27FC236}">
                    <a16:creationId xmlns:a16="http://schemas.microsoft.com/office/drawing/2014/main" id="{A60AC2C0-557A-EA4F-D4EC-03DDF9ABD587}"/>
                  </a:ext>
                </a:extLst>
              </p14:cNvPr>
              <p14:cNvContentPartPr/>
              <p14:nvPr/>
            </p14:nvContentPartPr>
            <p14:xfrm>
              <a:off x="10099563" y="3595211"/>
              <a:ext cx="1516360" cy="338554"/>
            </p14:xfrm>
          </p:contentPart>
        </mc:Choice>
        <mc:Fallback xmlns="">
          <p:pic>
            <p:nvPicPr>
              <p:cNvPr id="30" name="Ink 29">
                <a:extLst>
                  <a:ext uri="{FF2B5EF4-FFF2-40B4-BE49-F238E27FC236}">
                    <a16:creationId xmlns:a16="http://schemas.microsoft.com/office/drawing/2014/main" id="{A60AC2C0-557A-EA4F-D4EC-03DDF9ABD587}"/>
                  </a:ext>
                </a:extLst>
              </p:cNvPr>
              <p:cNvPicPr/>
              <p:nvPr/>
            </p:nvPicPr>
            <p:blipFill>
              <a:blip r:embed="rId9"/>
              <a:stretch>
                <a:fillRect/>
              </a:stretch>
            </p:blipFill>
            <p:spPr>
              <a:xfrm>
                <a:off x="10093443" y="3589095"/>
                <a:ext cx="1528600" cy="350787"/>
              </a:xfrm>
              <a:prstGeom prst="rect">
                <a:avLst/>
              </a:prstGeom>
            </p:spPr>
          </p:pic>
        </mc:Fallback>
      </mc:AlternateContent>
      <p:sp>
        <p:nvSpPr>
          <p:cNvPr id="32" name="TextBox 31">
            <a:extLst>
              <a:ext uri="{FF2B5EF4-FFF2-40B4-BE49-F238E27FC236}">
                <a16:creationId xmlns:a16="http://schemas.microsoft.com/office/drawing/2014/main" id="{27E0ED9E-702F-7E64-1F8B-9318E9E3D596}"/>
              </a:ext>
            </a:extLst>
          </p:cNvPr>
          <p:cNvSpPr txBox="1"/>
          <p:nvPr/>
        </p:nvSpPr>
        <p:spPr>
          <a:xfrm>
            <a:off x="2852921" y="3966047"/>
            <a:ext cx="8617719" cy="1077218"/>
          </a:xfrm>
          <a:prstGeom prst="rect">
            <a:avLst/>
          </a:prstGeom>
          <a:noFill/>
        </p:spPr>
        <p:txBody>
          <a:bodyPr wrap="square">
            <a:spAutoFit/>
          </a:bodyPr>
          <a:lstStyle/>
          <a:p>
            <a:r>
              <a:rPr lang="en-US" sz="1600"/>
              <a:t>You can also add specific alpha, beta, gamma smoothing parameters here.  The lower alpha, beta, gamma are, the less reactive the smoothing is to the data.  Set </a:t>
            </a:r>
            <a:r>
              <a:rPr lang="en-US" sz="1600" b="1"/>
              <a:t>optimized = False </a:t>
            </a:r>
            <a:r>
              <a:rPr lang="en-US" sz="1600"/>
              <a:t>if specifying manually.  Or you can set </a:t>
            </a:r>
            <a:r>
              <a:rPr lang="en-US" sz="1600" b="1"/>
              <a:t>optimized = True </a:t>
            </a:r>
            <a:r>
              <a:rPr lang="en-US" sz="1600"/>
              <a:t>if you want it to try to find the optimal alpha, beta, gamma parameters for your data itself.  Then wouldn’t of course specify these in the argument.  </a:t>
            </a:r>
          </a:p>
        </p:txBody>
      </p:sp>
      <p:sp>
        <p:nvSpPr>
          <p:cNvPr id="5" name="TextBox 4">
            <a:extLst>
              <a:ext uri="{FF2B5EF4-FFF2-40B4-BE49-F238E27FC236}">
                <a16:creationId xmlns:a16="http://schemas.microsoft.com/office/drawing/2014/main" id="{35B53095-23E5-658B-DFCC-4E9FDDAAB490}"/>
              </a:ext>
            </a:extLst>
          </p:cNvPr>
          <p:cNvSpPr txBox="1"/>
          <p:nvPr/>
        </p:nvSpPr>
        <p:spPr>
          <a:xfrm>
            <a:off x="276403" y="6208540"/>
            <a:ext cx="2873196" cy="338554"/>
          </a:xfrm>
          <a:prstGeom prst="rect">
            <a:avLst/>
          </a:prstGeom>
          <a:noFill/>
        </p:spPr>
        <p:txBody>
          <a:bodyPr wrap="square" rtlCol="0">
            <a:spAutoFit/>
          </a:bodyPr>
          <a:lstStyle/>
          <a:p>
            <a:r>
              <a:rPr lang="en-US" sz="1600"/>
              <a:t>fitted_model.forecast(n_steps)</a:t>
            </a:r>
          </a:p>
        </p:txBody>
      </p:sp>
      <mc:AlternateContent xmlns:mc="http://schemas.openxmlformats.org/markup-compatibility/2006" xmlns:p14="http://schemas.microsoft.com/office/powerpoint/2010/main">
        <mc:Choice Requires="p14">
          <p:contentPart p14:bwMode="auto" r:id="rId10">
            <p14:nvContentPartPr>
              <p14:cNvPr id="7" name="Ink 6">
                <a:extLst>
                  <a:ext uri="{FF2B5EF4-FFF2-40B4-BE49-F238E27FC236}">
                    <a16:creationId xmlns:a16="http://schemas.microsoft.com/office/drawing/2014/main" id="{F9AA92E3-0760-9574-0748-84D36AE7999D}"/>
                  </a:ext>
                </a:extLst>
              </p14:cNvPr>
              <p14:cNvContentPartPr/>
              <p14:nvPr/>
            </p14:nvContentPartPr>
            <p14:xfrm>
              <a:off x="3149599" y="6385694"/>
              <a:ext cx="706680" cy="41400"/>
            </p14:xfrm>
          </p:contentPart>
        </mc:Choice>
        <mc:Fallback xmlns="">
          <p:pic>
            <p:nvPicPr>
              <p:cNvPr id="7" name="Ink 6">
                <a:extLst>
                  <a:ext uri="{FF2B5EF4-FFF2-40B4-BE49-F238E27FC236}">
                    <a16:creationId xmlns:a16="http://schemas.microsoft.com/office/drawing/2014/main" id="{F9AA92E3-0760-9574-0748-84D36AE7999D}"/>
                  </a:ext>
                </a:extLst>
              </p:cNvPr>
              <p:cNvPicPr/>
              <p:nvPr/>
            </p:nvPicPr>
            <p:blipFill>
              <a:blip r:embed="rId4"/>
              <a:stretch>
                <a:fillRect/>
              </a:stretch>
            </p:blipFill>
            <p:spPr>
              <a:xfrm>
                <a:off x="3143479" y="6379627"/>
                <a:ext cx="718920" cy="53534"/>
              </a:xfrm>
              <a:prstGeom prst="rect">
                <a:avLst/>
              </a:prstGeom>
            </p:spPr>
          </p:pic>
        </mc:Fallback>
      </mc:AlternateContent>
      <p:sp>
        <p:nvSpPr>
          <p:cNvPr id="10" name="TextBox 9">
            <a:extLst>
              <a:ext uri="{FF2B5EF4-FFF2-40B4-BE49-F238E27FC236}">
                <a16:creationId xmlns:a16="http://schemas.microsoft.com/office/drawing/2014/main" id="{6D4616AE-7EB8-B264-7F1E-38469E513317}"/>
              </a:ext>
            </a:extLst>
          </p:cNvPr>
          <p:cNvSpPr txBox="1"/>
          <p:nvPr/>
        </p:nvSpPr>
        <p:spPr>
          <a:xfrm>
            <a:off x="3979163" y="6216417"/>
            <a:ext cx="2957525" cy="338554"/>
          </a:xfrm>
          <a:prstGeom prst="rect">
            <a:avLst/>
          </a:prstGeom>
          <a:noFill/>
        </p:spPr>
        <p:txBody>
          <a:bodyPr wrap="square" rtlCol="0">
            <a:spAutoFit/>
          </a:bodyPr>
          <a:lstStyle/>
          <a:p>
            <a:r>
              <a:rPr lang="en-US" sz="1600"/>
              <a:t>outputs forecast out to n steps.</a:t>
            </a:r>
          </a:p>
        </p:txBody>
      </p:sp>
    </p:spTree>
    <p:extLst>
      <p:ext uri="{BB962C8B-B14F-4D97-AF65-F5344CB8AC3E}">
        <p14:creationId xmlns:p14="http://schemas.microsoft.com/office/powerpoint/2010/main" val="2853528825"/>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07B6EB-5845-74DF-BA9E-520F7A2470E9}"/>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43C3CC28-E131-43CB-16EF-2C4C707AEDEC}"/>
              </a:ext>
            </a:extLst>
          </p:cNvPr>
          <p:cNvSpPr/>
          <p:nvPr/>
        </p:nvSpPr>
        <p:spPr>
          <a:xfrm>
            <a:off x="4330563" y="197452"/>
            <a:ext cx="2758769" cy="461665"/>
          </a:xfrm>
          <a:prstGeom prst="rect">
            <a:avLst/>
          </a:prstGeom>
        </p:spPr>
        <p:txBody>
          <a:bodyPr wrap="none">
            <a:spAutoFit/>
          </a:bodyPr>
          <a:lstStyle/>
          <a:p>
            <a:r>
              <a:rPr lang="en-US" sz="2400" b="1" u="sng">
                <a:solidFill>
                  <a:srgbClr val="0066FF"/>
                </a:solidFill>
              </a:rPr>
              <a:t>Library: statsmodels</a:t>
            </a:r>
          </a:p>
        </p:txBody>
      </p:sp>
      <p:sp>
        <p:nvSpPr>
          <p:cNvPr id="4" name="TextBox 3">
            <a:extLst>
              <a:ext uri="{FF2B5EF4-FFF2-40B4-BE49-F238E27FC236}">
                <a16:creationId xmlns:a16="http://schemas.microsoft.com/office/drawing/2014/main" id="{3B76D968-83F4-ADF0-64FF-B12DA887C905}"/>
              </a:ext>
            </a:extLst>
          </p:cNvPr>
          <p:cNvSpPr txBox="1"/>
          <p:nvPr/>
        </p:nvSpPr>
        <p:spPr>
          <a:xfrm>
            <a:off x="6634480" y="902608"/>
            <a:ext cx="4787301" cy="2308324"/>
          </a:xfrm>
          <a:prstGeom prst="rect">
            <a:avLst/>
          </a:prstGeom>
          <a:noFill/>
        </p:spPr>
        <p:txBody>
          <a:bodyPr wrap="square" rtlCol="0">
            <a:spAutoFit/>
          </a:bodyPr>
          <a:lstStyle/>
          <a:p>
            <a:r>
              <a:rPr lang="en-US" sz="1600"/>
              <a:t>Here’s an example of a series with noise, a linear trend and seasonality.  I plotted the series (blue), and on top of it a rolling average series (red), and on top of that a triple exponentially smoothed series (orange).  The rolling average function is the roll_ave guy.  It take R, the radius, which is half the window, of averaging, as an argument.  It is designed to collapse the window of averaging to fit within the boundary of the series as we get close to the beginning or end of it.  </a:t>
            </a:r>
          </a:p>
        </p:txBody>
      </p:sp>
      <p:pic>
        <p:nvPicPr>
          <p:cNvPr id="5" name="Picture 4">
            <a:extLst>
              <a:ext uri="{FF2B5EF4-FFF2-40B4-BE49-F238E27FC236}">
                <a16:creationId xmlns:a16="http://schemas.microsoft.com/office/drawing/2014/main" id="{C3049AFF-91B0-776A-0C24-7E916EC5E443}"/>
              </a:ext>
            </a:extLst>
          </p:cNvPr>
          <p:cNvPicPr>
            <a:picLocks noChangeAspect="1"/>
          </p:cNvPicPr>
          <p:nvPr/>
        </p:nvPicPr>
        <p:blipFill>
          <a:blip r:embed="rId3"/>
          <a:stretch>
            <a:fillRect/>
          </a:stretch>
        </p:blipFill>
        <p:spPr>
          <a:xfrm>
            <a:off x="312884" y="858017"/>
            <a:ext cx="4472476" cy="1121809"/>
          </a:xfrm>
          <a:prstGeom prst="rect">
            <a:avLst/>
          </a:prstGeom>
        </p:spPr>
      </p:pic>
      <p:pic>
        <p:nvPicPr>
          <p:cNvPr id="7" name="Picture 6">
            <a:extLst>
              <a:ext uri="{FF2B5EF4-FFF2-40B4-BE49-F238E27FC236}">
                <a16:creationId xmlns:a16="http://schemas.microsoft.com/office/drawing/2014/main" id="{68E0C521-7388-5747-CC54-3D7E4E428043}"/>
              </a:ext>
            </a:extLst>
          </p:cNvPr>
          <p:cNvPicPr>
            <a:picLocks noChangeAspect="1"/>
          </p:cNvPicPr>
          <p:nvPr/>
        </p:nvPicPr>
        <p:blipFill>
          <a:blip r:embed="rId4"/>
          <a:stretch>
            <a:fillRect/>
          </a:stretch>
        </p:blipFill>
        <p:spPr>
          <a:xfrm>
            <a:off x="312884" y="2153253"/>
            <a:ext cx="5397036" cy="2685323"/>
          </a:xfrm>
          <a:prstGeom prst="rect">
            <a:avLst/>
          </a:prstGeom>
        </p:spPr>
      </p:pic>
      <p:pic>
        <p:nvPicPr>
          <p:cNvPr id="10" name="Picture 9">
            <a:extLst>
              <a:ext uri="{FF2B5EF4-FFF2-40B4-BE49-F238E27FC236}">
                <a16:creationId xmlns:a16="http://schemas.microsoft.com/office/drawing/2014/main" id="{AAA1E8E0-A97C-A635-9B74-9110FDECF166}"/>
              </a:ext>
            </a:extLst>
          </p:cNvPr>
          <p:cNvPicPr>
            <a:picLocks noChangeAspect="1"/>
          </p:cNvPicPr>
          <p:nvPr/>
        </p:nvPicPr>
        <p:blipFill>
          <a:blip r:embed="rId5"/>
          <a:stretch>
            <a:fillRect/>
          </a:stretch>
        </p:blipFill>
        <p:spPr>
          <a:xfrm>
            <a:off x="312884" y="5012003"/>
            <a:ext cx="2207123" cy="1535679"/>
          </a:xfrm>
          <a:prstGeom prst="rect">
            <a:avLst/>
          </a:prstGeom>
        </p:spPr>
      </p:pic>
      <p:pic>
        <p:nvPicPr>
          <p:cNvPr id="11" name="Picture 10">
            <a:extLst>
              <a:ext uri="{FF2B5EF4-FFF2-40B4-BE49-F238E27FC236}">
                <a16:creationId xmlns:a16="http://schemas.microsoft.com/office/drawing/2014/main" id="{DCA224DA-B968-89D8-DA7F-6429EEBD0FA7}"/>
              </a:ext>
            </a:extLst>
          </p:cNvPr>
          <p:cNvPicPr>
            <a:picLocks noChangeAspect="1"/>
          </p:cNvPicPr>
          <p:nvPr/>
        </p:nvPicPr>
        <p:blipFill>
          <a:blip r:embed="rId6"/>
          <a:stretch>
            <a:fillRect/>
          </a:stretch>
        </p:blipFill>
        <p:spPr>
          <a:xfrm>
            <a:off x="6343949" y="3385777"/>
            <a:ext cx="4787301" cy="3161905"/>
          </a:xfrm>
          <a:prstGeom prst="rect">
            <a:avLst/>
          </a:prstGeom>
        </p:spPr>
      </p:pic>
    </p:spTree>
    <p:extLst>
      <p:ext uri="{BB962C8B-B14F-4D97-AF65-F5344CB8AC3E}">
        <p14:creationId xmlns:p14="http://schemas.microsoft.com/office/powerpoint/2010/main" val="1620679798"/>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330563" y="197452"/>
            <a:ext cx="2758769" cy="461665"/>
          </a:xfrm>
          <a:prstGeom prst="rect">
            <a:avLst/>
          </a:prstGeom>
        </p:spPr>
        <p:txBody>
          <a:bodyPr wrap="none">
            <a:spAutoFit/>
          </a:bodyPr>
          <a:lstStyle/>
          <a:p>
            <a:r>
              <a:rPr lang="en-US" sz="2400" b="1" u="sng">
                <a:solidFill>
                  <a:srgbClr val="0066FF"/>
                </a:solidFill>
              </a:rPr>
              <a:t>Library: statsmodels</a:t>
            </a:r>
          </a:p>
        </p:txBody>
      </p:sp>
      <p:sp>
        <p:nvSpPr>
          <p:cNvPr id="4" name="TextBox 3">
            <a:extLst>
              <a:ext uri="{FF2B5EF4-FFF2-40B4-BE49-F238E27FC236}">
                <a16:creationId xmlns:a16="http://schemas.microsoft.com/office/drawing/2014/main" id="{1F62766F-5DD0-4A16-B412-AB8E10FE3C0F}"/>
              </a:ext>
            </a:extLst>
          </p:cNvPr>
          <p:cNvSpPr txBox="1"/>
          <p:nvPr/>
        </p:nvSpPr>
        <p:spPr>
          <a:xfrm>
            <a:off x="276405" y="986754"/>
            <a:ext cx="8293795" cy="338554"/>
          </a:xfrm>
          <a:prstGeom prst="rect">
            <a:avLst/>
          </a:prstGeom>
          <a:noFill/>
        </p:spPr>
        <p:txBody>
          <a:bodyPr wrap="square" rtlCol="0">
            <a:spAutoFit/>
          </a:bodyPr>
          <a:lstStyle/>
          <a:p>
            <a:r>
              <a:rPr lang="en-US" sz="1600"/>
              <a:t>We can run some tests to check whether a series is stationary or not.</a:t>
            </a:r>
          </a:p>
        </p:txBody>
      </p:sp>
      <p:sp>
        <p:nvSpPr>
          <p:cNvPr id="58" name="TextBox 57">
            <a:extLst>
              <a:ext uri="{FF2B5EF4-FFF2-40B4-BE49-F238E27FC236}">
                <a16:creationId xmlns:a16="http://schemas.microsoft.com/office/drawing/2014/main" id="{DC151393-6352-85B6-13A2-EAF602893F82}"/>
              </a:ext>
            </a:extLst>
          </p:cNvPr>
          <p:cNvSpPr txBox="1"/>
          <p:nvPr/>
        </p:nvSpPr>
        <p:spPr>
          <a:xfrm>
            <a:off x="276405" y="1555036"/>
            <a:ext cx="5092008" cy="338554"/>
          </a:xfrm>
          <a:prstGeom prst="rect">
            <a:avLst/>
          </a:prstGeom>
          <a:noFill/>
        </p:spPr>
        <p:txBody>
          <a:bodyPr wrap="square" rtlCol="0">
            <a:spAutoFit/>
          </a:bodyPr>
          <a:lstStyle/>
          <a:p>
            <a:r>
              <a:rPr lang="en-US" sz="1600" b="1"/>
              <a:t>from statsmodels.tsa.stattools import adfuller, kpss</a:t>
            </a:r>
          </a:p>
        </p:txBody>
      </p:sp>
      <p:sp>
        <p:nvSpPr>
          <p:cNvPr id="59" name="TextBox 58">
            <a:extLst>
              <a:ext uri="{FF2B5EF4-FFF2-40B4-BE49-F238E27FC236}">
                <a16:creationId xmlns:a16="http://schemas.microsoft.com/office/drawing/2014/main" id="{BB975950-F445-DA47-719D-CDD38CC913C4}"/>
              </a:ext>
            </a:extLst>
          </p:cNvPr>
          <p:cNvSpPr txBox="1"/>
          <p:nvPr/>
        </p:nvSpPr>
        <p:spPr>
          <a:xfrm>
            <a:off x="276405" y="2051950"/>
            <a:ext cx="1444239" cy="338554"/>
          </a:xfrm>
          <a:prstGeom prst="rect">
            <a:avLst/>
          </a:prstGeom>
          <a:noFill/>
        </p:spPr>
        <p:txBody>
          <a:bodyPr wrap="square" rtlCol="0">
            <a:spAutoFit/>
          </a:bodyPr>
          <a:lstStyle/>
          <a:p>
            <a:r>
              <a:rPr lang="en-US" sz="1600"/>
              <a:t>adfuller(X)</a:t>
            </a:r>
          </a:p>
        </p:txBody>
      </p:sp>
      <p:sp>
        <p:nvSpPr>
          <p:cNvPr id="61" name="TextBox 60">
            <a:extLst>
              <a:ext uri="{FF2B5EF4-FFF2-40B4-BE49-F238E27FC236}">
                <a16:creationId xmlns:a16="http://schemas.microsoft.com/office/drawing/2014/main" id="{AD1E35EE-F613-42E1-B114-BC8A21FD702A}"/>
              </a:ext>
            </a:extLst>
          </p:cNvPr>
          <p:cNvSpPr txBox="1"/>
          <p:nvPr/>
        </p:nvSpPr>
        <p:spPr>
          <a:xfrm>
            <a:off x="2286001" y="2041254"/>
            <a:ext cx="9753600" cy="1569660"/>
          </a:xfrm>
          <a:prstGeom prst="rect">
            <a:avLst/>
          </a:prstGeom>
          <a:noFill/>
        </p:spPr>
        <p:txBody>
          <a:bodyPr wrap="square" rtlCol="0">
            <a:spAutoFit/>
          </a:bodyPr>
          <a:lstStyle/>
          <a:p>
            <a:r>
              <a:rPr lang="en-US" sz="1600"/>
              <a:t>returns augmented Dickey-Fuller test of whether the X series is stationary or not.  The test is whether we’d get a series like we do, if it’s at least as unstationary as a random walk, basically.  The first value output is the test statistic.  The more negative it is, the more strongly one rejects the null hypothes.  The second value in the list is the p-value, the aforementioned probability.  Not sure what other values are. There is an optional argument </a:t>
            </a:r>
            <a:r>
              <a:rPr lang="en-US" sz="1600" b="1"/>
              <a:t>regression = “c”, “ct”.</a:t>
            </a:r>
            <a:r>
              <a:rPr lang="en-US" sz="1600"/>
              <a:t>   If suspect the series is stationary around a constant value, then you can use “c”.  But if you suspect it’s stationary around a constant trend (assumed to be linear), you can use “ct”. </a:t>
            </a:r>
          </a:p>
        </p:txBody>
      </p:sp>
      <mc:AlternateContent xmlns:mc="http://schemas.openxmlformats.org/markup-compatibility/2006" xmlns:p14="http://schemas.microsoft.com/office/powerpoint/2010/main">
        <mc:Choice Requires="p14">
          <p:contentPart p14:bwMode="auto" r:id="rId3">
            <p14:nvContentPartPr>
              <p14:cNvPr id="7" name="Ink 6">
                <a:extLst>
                  <a:ext uri="{FF2B5EF4-FFF2-40B4-BE49-F238E27FC236}">
                    <a16:creationId xmlns:a16="http://schemas.microsoft.com/office/drawing/2014/main" id="{28BEC1C3-21C1-1FA5-E7A4-9B7A46AEF662}"/>
                  </a:ext>
                </a:extLst>
              </p14:cNvPr>
              <p14:cNvContentPartPr/>
              <p14:nvPr/>
            </p14:nvContentPartPr>
            <p14:xfrm>
              <a:off x="1402160" y="2203480"/>
              <a:ext cx="680040" cy="52200"/>
            </p14:xfrm>
          </p:contentPart>
        </mc:Choice>
        <mc:Fallback xmlns="">
          <p:pic>
            <p:nvPicPr>
              <p:cNvPr id="7" name="Ink 6">
                <a:extLst>
                  <a:ext uri="{FF2B5EF4-FFF2-40B4-BE49-F238E27FC236}">
                    <a16:creationId xmlns:a16="http://schemas.microsoft.com/office/drawing/2014/main" id="{28BEC1C3-21C1-1FA5-E7A4-9B7A46AEF662}"/>
                  </a:ext>
                </a:extLst>
              </p:cNvPr>
              <p:cNvPicPr/>
              <p:nvPr/>
            </p:nvPicPr>
            <p:blipFill>
              <a:blip r:embed="rId10"/>
              <a:stretch>
                <a:fillRect/>
              </a:stretch>
            </p:blipFill>
            <p:spPr>
              <a:xfrm>
                <a:off x="1393160" y="2194840"/>
                <a:ext cx="697680" cy="69840"/>
              </a:xfrm>
              <a:prstGeom prst="rect">
                <a:avLst/>
              </a:prstGeom>
            </p:spPr>
          </p:pic>
        </mc:Fallback>
      </mc:AlternateContent>
      <p:sp>
        <p:nvSpPr>
          <p:cNvPr id="8" name="TextBox 7">
            <a:extLst>
              <a:ext uri="{FF2B5EF4-FFF2-40B4-BE49-F238E27FC236}">
                <a16:creationId xmlns:a16="http://schemas.microsoft.com/office/drawing/2014/main" id="{A0AA657A-1BBA-C701-1271-4B8BCE5B4DFD}"/>
              </a:ext>
            </a:extLst>
          </p:cNvPr>
          <p:cNvSpPr txBox="1"/>
          <p:nvPr/>
        </p:nvSpPr>
        <p:spPr>
          <a:xfrm>
            <a:off x="270020" y="4627812"/>
            <a:ext cx="1444239" cy="338554"/>
          </a:xfrm>
          <a:prstGeom prst="rect">
            <a:avLst/>
          </a:prstGeom>
          <a:noFill/>
        </p:spPr>
        <p:txBody>
          <a:bodyPr wrap="square" rtlCol="0">
            <a:spAutoFit/>
          </a:bodyPr>
          <a:lstStyle/>
          <a:p>
            <a:r>
              <a:rPr lang="en-US" sz="1600"/>
              <a:t>kpss(X)</a:t>
            </a:r>
          </a:p>
        </p:txBody>
      </p:sp>
      <p:sp>
        <p:nvSpPr>
          <p:cNvPr id="9" name="TextBox 8">
            <a:extLst>
              <a:ext uri="{FF2B5EF4-FFF2-40B4-BE49-F238E27FC236}">
                <a16:creationId xmlns:a16="http://schemas.microsoft.com/office/drawing/2014/main" id="{2197AE20-1237-E483-359C-D138BCAFF5BE}"/>
              </a:ext>
            </a:extLst>
          </p:cNvPr>
          <p:cNvSpPr txBox="1"/>
          <p:nvPr/>
        </p:nvSpPr>
        <p:spPr>
          <a:xfrm>
            <a:off x="2155609" y="4602321"/>
            <a:ext cx="9867445" cy="1323439"/>
          </a:xfrm>
          <a:prstGeom prst="rect">
            <a:avLst/>
          </a:prstGeom>
          <a:noFill/>
        </p:spPr>
        <p:txBody>
          <a:bodyPr wrap="square" rtlCol="0">
            <a:spAutoFit/>
          </a:bodyPr>
          <a:lstStyle/>
          <a:p>
            <a:r>
              <a:rPr lang="en-US" sz="1600"/>
              <a:t>This is the complement of the adfuller test.  The test is whether we’d get a series like we do, if the series is stationary, basically.  There is an optional argument </a:t>
            </a:r>
            <a:r>
              <a:rPr lang="en-US" sz="1600" b="1"/>
              <a:t>regression = “c”, “ct”.</a:t>
            </a:r>
            <a:r>
              <a:rPr lang="en-US" sz="1600"/>
              <a:t>   If suspect the series is stationary around a constant value, then you can use “c”.  But if you suspect it’s stationary around a constant trend (assumed to be linear), you can use “ct”.  The first value output is the test statistic.  The larger it is, the more strongly one rejects the null hypothesis.  The second value in the list is the p-value, the aforementioned probability.  Not sure what other values are. </a:t>
            </a:r>
          </a:p>
        </p:txBody>
      </p:sp>
      <mc:AlternateContent xmlns:mc="http://schemas.openxmlformats.org/markup-compatibility/2006" xmlns:p14="http://schemas.microsoft.com/office/powerpoint/2010/main">
        <mc:Choice Requires="p14">
          <p:contentPart p14:bwMode="auto" r:id="rId11">
            <p14:nvContentPartPr>
              <p14:cNvPr id="10" name="Ink 9">
                <a:extLst>
                  <a:ext uri="{FF2B5EF4-FFF2-40B4-BE49-F238E27FC236}">
                    <a16:creationId xmlns:a16="http://schemas.microsoft.com/office/drawing/2014/main" id="{B3884A2E-41A2-8D8C-5C35-882BB302A367}"/>
                  </a:ext>
                </a:extLst>
              </p14:cNvPr>
              <p14:cNvContentPartPr/>
              <p14:nvPr/>
            </p14:nvContentPartPr>
            <p14:xfrm>
              <a:off x="1212895" y="4770989"/>
              <a:ext cx="680040" cy="52200"/>
            </p14:xfrm>
          </p:contentPart>
        </mc:Choice>
        <mc:Fallback xmlns="">
          <p:pic>
            <p:nvPicPr>
              <p:cNvPr id="10" name="Ink 9">
                <a:extLst>
                  <a:ext uri="{FF2B5EF4-FFF2-40B4-BE49-F238E27FC236}">
                    <a16:creationId xmlns:a16="http://schemas.microsoft.com/office/drawing/2014/main" id="{B3884A2E-41A2-8D8C-5C35-882BB302A367}"/>
                  </a:ext>
                </a:extLst>
              </p:cNvPr>
              <p:cNvPicPr/>
              <p:nvPr/>
            </p:nvPicPr>
            <p:blipFill>
              <a:blip r:embed="rId12"/>
              <a:stretch>
                <a:fillRect/>
              </a:stretch>
            </p:blipFill>
            <p:spPr>
              <a:xfrm>
                <a:off x="1203895" y="4761989"/>
                <a:ext cx="697680" cy="69840"/>
              </a:xfrm>
              <a:prstGeom prst="rect">
                <a:avLst/>
              </a:prstGeom>
            </p:spPr>
          </p:pic>
        </mc:Fallback>
      </mc:AlternateContent>
    </p:spTree>
    <p:extLst>
      <p:ext uri="{BB962C8B-B14F-4D97-AF65-F5344CB8AC3E}">
        <p14:creationId xmlns:p14="http://schemas.microsoft.com/office/powerpoint/2010/main" val="3565068767"/>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1DF6C5-1EDD-8CC7-D446-C979367A6765}"/>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9ED73DD4-9A32-1D45-0E50-3D8856782594}"/>
              </a:ext>
            </a:extLst>
          </p:cNvPr>
          <p:cNvSpPr/>
          <p:nvPr/>
        </p:nvSpPr>
        <p:spPr>
          <a:xfrm>
            <a:off x="4330563" y="197452"/>
            <a:ext cx="2758769" cy="461665"/>
          </a:xfrm>
          <a:prstGeom prst="rect">
            <a:avLst/>
          </a:prstGeom>
        </p:spPr>
        <p:txBody>
          <a:bodyPr wrap="none">
            <a:spAutoFit/>
          </a:bodyPr>
          <a:lstStyle/>
          <a:p>
            <a:r>
              <a:rPr lang="en-US" sz="2400" b="1" u="sng">
                <a:solidFill>
                  <a:srgbClr val="0066FF"/>
                </a:solidFill>
              </a:rPr>
              <a:t>Library: statsmodels</a:t>
            </a:r>
          </a:p>
        </p:txBody>
      </p:sp>
      <p:sp>
        <p:nvSpPr>
          <p:cNvPr id="4" name="TextBox 3">
            <a:extLst>
              <a:ext uri="{FF2B5EF4-FFF2-40B4-BE49-F238E27FC236}">
                <a16:creationId xmlns:a16="http://schemas.microsoft.com/office/drawing/2014/main" id="{189399E4-93EC-37AB-C008-E4986868815B}"/>
              </a:ext>
            </a:extLst>
          </p:cNvPr>
          <p:cNvSpPr txBox="1"/>
          <p:nvPr/>
        </p:nvSpPr>
        <p:spPr>
          <a:xfrm>
            <a:off x="269812" y="992242"/>
            <a:ext cx="4060751" cy="830997"/>
          </a:xfrm>
          <a:prstGeom prst="rect">
            <a:avLst/>
          </a:prstGeom>
          <a:noFill/>
        </p:spPr>
        <p:txBody>
          <a:bodyPr wrap="square" rtlCol="0">
            <a:spAutoFit/>
          </a:bodyPr>
          <a:lstStyle/>
          <a:p>
            <a:r>
              <a:rPr lang="en-US" sz="1600"/>
              <a:t>For example, created a random walk (called s3.X) with kind of linear appearance, and ran the tests on it.</a:t>
            </a:r>
          </a:p>
        </p:txBody>
      </p:sp>
      <p:pic>
        <p:nvPicPr>
          <p:cNvPr id="11" name="Picture 10">
            <a:extLst>
              <a:ext uri="{FF2B5EF4-FFF2-40B4-BE49-F238E27FC236}">
                <a16:creationId xmlns:a16="http://schemas.microsoft.com/office/drawing/2014/main" id="{780FBC22-C184-3B7A-B8C1-3694DE1F32B2}"/>
              </a:ext>
            </a:extLst>
          </p:cNvPr>
          <p:cNvPicPr>
            <a:picLocks noChangeAspect="1"/>
          </p:cNvPicPr>
          <p:nvPr/>
        </p:nvPicPr>
        <p:blipFill>
          <a:blip r:embed="rId3"/>
          <a:stretch>
            <a:fillRect/>
          </a:stretch>
        </p:blipFill>
        <p:spPr>
          <a:xfrm>
            <a:off x="269812" y="2156364"/>
            <a:ext cx="4332668" cy="2974029"/>
          </a:xfrm>
          <a:prstGeom prst="rect">
            <a:avLst/>
          </a:prstGeom>
        </p:spPr>
      </p:pic>
      <p:pic>
        <p:nvPicPr>
          <p:cNvPr id="12" name="Picture 11">
            <a:extLst>
              <a:ext uri="{FF2B5EF4-FFF2-40B4-BE49-F238E27FC236}">
                <a16:creationId xmlns:a16="http://schemas.microsoft.com/office/drawing/2014/main" id="{9DF3C5C7-4ABD-409C-CD9B-DD5C2CA28D75}"/>
              </a:ext>
            </a:extLst>
          </p:cNvPr>
          <p:cNvPicPr>
            <a:picLocks noChangeAspect="1"/>
          </p:cNvPicPr>
          <p:nvPr/>
        </p:nvPicPr>
        <p:blipFill>
          <a:blip r:embed="rId4"/>
          <a:stretch>
            <a:fillRect/>
          </a:stretch>
        </p:blipFill>
        <p:spPr>
          <a:xfrm>
            <a:off x="6096000" y="992242"/>
            <a:ext cx="4601217" cy="628738"/>
          </a:xfrm>
          <a:prstGeom prst="rect">
            <a:avLst/>
          </a:prstGeom>
        </p:spPr>
      </p:pic>
      <p:pic>
        <p:nvPicPr>
          <p:cNvPr id="13" name="Picture 12">
            <a:extLst>
              <a:ext uri="{FF2B5EF4-FFF2-40B4-BE49-F238E27FC236}">
                <a16:creationId xmlns:a16="http://schemas.microsoft.com/office/drawing/2014/main" id="{C028E4BA-1C84-6CA9-BBE5-358BAEBF2711}"/>
              </a:ext>
            </a:extLst>
          </p:cNvPr>
          <p:cNvPicPr>
            <a:picLocks noChangeAspect="1"/>
          </p:cNvPicPr>
          <p:nvPr/>
        </p:nvPicPr>
        <p:blipFill>
          <a:blip r:embed="rId5"/>
          <a:stretch>
            <a:fillRect/>
          </a:stretch>
        </p:blipFill>
        <p:spPr>
          <a:xfrm>
            <a:off x="5124618" y="2278064"/>
            <a:ext cx="2534004" cy="1981477"/>
          </a:xfrm>
          <a:prstGeom prst="rect">
            <a:avLst/>
          </a:prstGeom>
        </p:spPr>
      </p:pic>
      <p:pic>
        <p:nvPicPr>
          <p:cNvPr id="14" name="Picture 13">
            <a:extLst>
              <a:ext uri="{FF2B5EF4-FFF2-40B4-BE49-F238E27FC236}">
                <a16:creationId xmlns:a16="http://schemas.microsoft.com/office/drawing/2014/main" id="{835DE3CB-66F2-3AA0-28F6-AC11E699E7C3}"/>
              </a:ext>
            </a:extLst>
          </p:cNvPr>
          <p:cNvPicPr>
            <a:picLocks noChangeAspect="1"/>
          </p:cNvPicPr>
          <p:nvPr/>
        </p:nvPicPr>
        <p:blipFill>
          <a:blip r:embed="rId6"/>
          <a:stretch>
            <a:fillRect/>
          </a:stretch>
        </p:blipFill>
        <p:spPr>
          <a:xfrm>
            <a:off x="649761" y="5370165"/>
            <a:ext cx="4934639" cy="1257475"/>
          </a:xfrm>
          <a:prstGeom prst="rect">
            <a:avLst/>
          </a:prstGeom>
        </p:spPr>
      </p:pic>
      <p:sp>
        <p:nvSpPr>
          <p:cNvPr id="15" name="TextBox 14">
            <a:extLst>
              <a:ext uri="{FF2B5EF4-FFF2-40B4-BE49-F238E27FC236}">
                <a16:creationId xmlns:a16="http://schemas.microsoft.com/office/drawing/2014/main" id="{0DFF043C-A07C-7BE3-CE35-F7919D461BF7}"/>
              </a:ext>
            </a:extLst>
          </p:cNvPr>
          <p:cNvSpPr txBox="1"/>
          <p:nvPr/>
        </p:nvSpPr>
        <p:spPr>
          <a:xfrm>
            <a:off x="8180760" y="2464136"/>
            <a:ext cx="3395154" cy="1600438"/>
          </a:xfrm>
          <a:prstGeom prst="rect">
            <a:avLst/>
          </a:prstGeom>
          <a:solidFill>
            <a:schemeClr val="accent4">
              <a:lumMod val="20000"/>
              <a:lumOff val="80000"/>
            </a:schemeClr>
          </a:solidFill>
        </p:spPr>
        <p:txBody>
          <a:bodyPr wrap="square" rtlCol="0">
            <a:spAutoFit/>
          </a:bodyPr>
          <a:lstStyle/>
          <a:p>
            <a:r>
              <a:rPr lang="en-US" sz="1400"/>
              <a:t>adfuller says if it is at least as non-stationary as a random walk, there is a p = 0.74 chance to get this curve like this.  Further, if null hypothesis is true, there is only a p = 10% chance of getting this curve if ts &lt; -2.57, a p = 5% chance if ts &lt; -2.86, and a p = 1% chance if ts &lt; -3.43.  </a:t>
            </a:r>
            <a:endParaRPr lang="en-US"/>
          </a:p>
        </p:txBody>
      </p:sp>
      <p:sp>
        <p:nvSpPr>
          <p:cNvPr id="16" name="TextBox 15">
            <a:extLst>
              <a:ext uri="{FF2B5EF4-FFF2-40B4-BE49-F238E27FC236}">
                <a16:creationId xmlns:a16="http://schemas.microsoft.com/office/drawing/2014/main" id="{7EF93A3A-D14C-82A1-A633-CA54254BB1A7}"/>
              </a:ext>
            </a:extLst>
          </p:cNvPr>
          <p:cNvSpPr txBox="1"/>
          <p:nvPr/>
        </p:nvSpPr>
        <p:spPr>
          <a:xfrm>
            <a:off x="5935047" y="4907730"/>
            <a:ext cx="5378221" cy="1600438"/>
          </a:xfrm>
          <a:prstGeom prst="rect">
            <a:avLst/>
          </a:prstGeom>
          <a:solidFill>
            <a:schemeClr val="accent4">
              <a:lumMod val="20000"/>
              <a:lumOff val="80000"/>
            </a:schemeClr>
          </a:solidFill>
        </p:spPr>
        <p:txBody>
          <a:bodyPr wrap="square" rtlCol="0">
            <a:spAutoFit/>
          </a:bodyPr>
          <a:lstStyle/>
          <a:p>
            <a:r>
              <a:rPr lang="en-US" sz="1400"/>
              <a:t>kpss says if it is stationary around a constant trend, there is a p = 0.01 chance to get this curve like this. Further, if null hypothesis (it’s stationary) is true, there is only p = 10% chance to get ts &gt; 0.119, p = 5% chance to get ts &gt; 0.146, a p = 1% chance to get ts &gt; 0.216.  In fact, since out ts = 1.10 &gt;&gt; 0.216, there is much less than a p = 1% chance to get this curve given the null hypothesis, but it doesn’t interpolate values – it just chooses the closest one in the very limited table.</a:t>
            </a:r>
            <a:endParaRPr lang="en-US"/>
          </a:p>
        </p:txBody>
      </p:sp>
    </p:spTree>
    <p:extLst>
      <p:ext uri="{BB962C8B-B14F-4D97-AF65-F5344CB8AC3E}">
        <p14:creationId xmlns:p14="http://schemas.microsoft.com/office/powerpoint/2010/main" val="34232991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466751" y="130171"/>
            <a:ext cx="2109232" cy="461665"/>
          </a:xfrm>
          <a:prstGeom prst="rect">
            <a:avLst/>
          </a:prstGeom>
        </p:spPr>
        <p:txBody>
          <a:bodyPr wrap="none">
            <a:spAutoFit/>
          </a:bodyPr>
          <a:lstStyle/>
          <a:p>
            <a:r>
              <a:rPr lang="en-US" sz="2400" b="1" u="sng">
                <a:solidFill>
                  <a:srgbClr val="00B050"/>
                </a:solidFill>
              </a:rPr>
              <a:t>Library: numpy</a:t>
            </a:r>
          </a:p>
        </p:txBody>
      </p:sp>
      <p:sp>
        <p:nvSpPr>
          <p:cNvPr id="33" name="TextBox 32">
            <a:extLst>
              <a:ext uri="{FF2B5EF4-FFF2-40B4-BE49-F238E27FC236}">
                <a16:creationId xmlns:a16="http://schemas.microsoft.com/office/drawing/2014/main" id="{DE2FB8BE-76BF-4AAD-BD7B-BA7221365D1B}"/>
              </a:ext>
            </a:extLst>
          </p:cNvPr>
          <p:cNvSpPr txBox="1"/>
          <p:nvPr/>
        </p:nvSpPr>
        <p:spPr>
          <a:xfrm>
            <a:off x="234764" y="2245117"/>
            <a:ext cx="7031797" cy="307777"/>
          </a:xfrm>
          <a:prstGeom prst="rect">
            <a:avLst/>
          </a:prstGeom>
          <a:noFill/>
        </p:spPr>
        <p:txBody>
          <a:bodyPr wrap="square" rtlCol="0">
            <a:spAutoFit/>
          </a:bodyPr>
          <a:lstStyle/>
          <a:p>
            <a:r>
              <a:rPr lang="en-US" sz="1400"/>
              <a:t>numpy.concatenate((array1,array2),axis = 0)		creates an array of shape (6,3) </a:t>
            </a:r>
          </a:p>
        </p:txBody>
      </p:sp>
      <p:sp>
        <p:nvSpPr>
          <p:cNvPr id="37" name="TextBox 36">
            <a:extLst>
              <a:ext uri="{FF2B5EF4-FFF2-40B4-BE49-F238E27FC236}">
                <a16:creationId xmlns:a16="http://schemas.microsoft.com/office/drawing/2014/main" id="{90722E93-31D4-4E5D-B620-59FD40D3CEBB}"/>
              </a:ext>
            </a:extLst>
          </p:cNvPr>
          <p:cNvSpPr txBox="1"/>
          <p:nvPr/>
        </p:nvSpPr>
        <p:spPr>
          <a:xfrm>
            <a:off x="234763" y="2000975"/>
            <a:ext cx="3326553" cy="307777"/>
          </a:xfrm>
          <a:prstGeom prst="rect">
            <a:avLst/>
          </a:prstGeom>
          <a:noFill/>
        </p:spPr>
        <p:txBody>
          <a:bodyPr wrap="square">
            <a:spAutoFit/>
          </a:bodyPr>
          <a:lstStyle/>
          <a:p>
            <a:r>
              <a:rPr lang="en-US" sz="1400" b="1"/>
              <a:t>Looks something like this for 2D array:</a:t>
            </a:r>
          </a:p>
        </p:txBody>
      </p:sp>
      <p:sp>
        <p:nvSpPr>
          <p:cNvPr id="38" name="TextBox 37">
            <a:extLst>
              <a:ext uri="{FF2B5EF4-FFF2-40B4-BE49-F238E27FC236}">
                <a16:creationId xmlns:a16="http://schemas.microsoft.com/office/drawing/2014/main" id="{597E65CC-7490-454A-A05E-35CD2EC57832}"/>
              </a:ext>
            </a:extLst>
          </p:cNvPr>
          <p:cNvSpPr txBox="1"/>
          <p:nvPr/>
        </p:nvSpPr>
        <p:spPr>
          <a:xfrm>
            <a:off x="197730" y="4580354"/>
            <a:ext cx="7068831" cy="307777"/>
          </a:xfrm>
          <a:prstGeom prst="rect">
            <a:avLst/>
          </a:prstGeom>
          <a:noFill/>
        </p:spPr>
        <p:txBody>
          <a:bodyPr wrap="square">
            <a:spAutoFit/>
          </a:bodyPr>
          <a:lstStyle/>
          <a:p>
            <a:r>
              <a:rPr lang="en-US" sz="1400"/>
              <a:t>numpy.concatenate((array1,array2),axis = 1)		creates an array of shape (3,6) </a:t>
            </a:r>
          </a:p>
        </p:txBody>
      </p:sp>
      <mc:AlternateContent xmlns:mc="http://schemas.openxmlformats.org/markup-compatibility/2006" xmlns:p14="http://schemas.microsoft.com/office/powerpoint/2010/main">
        <mc:Choice Requires="p14">
          <p:contentPart p14:bwMode="auto" r:id="rId3">
            <p14:nvContentPartPr>
              <p14:cNvPr id="42" name="Ink 41">
                <a:extLst>
                  <a:ext uri="{FF2B5EF4-FFF2-40B4-BE49-F238E27FC236}">
                    <a16:creationId xmlns:a16="http://schemas.microsoft.com/office/drawing/2014/main" id="{598E7A56-6159-4622-A815-8F18541FAEA4}"/>
                  </a:ext>
                </a:extLst>
              </p14:cNvPr>
              <p14:cNvContentPartPr/>
              <p14:nvPr/>
            </p14:nvContentPartPr>
            <p14:xfrm>
              <a:off x="2945480" y="3406883"/>
              <a:ext cx="663480" cy="196560"/>
            </p14:xfrm>
          </p:contentPart>
        </mc:Choice>
        <mc:Fallback xmlns="">
          <p:pic>
            <p:nvPicPr>
              <p:cNvPr id="42" name="Ink 41">
                <a:extLst>
                  <a:ext uri="{FF2B5EF4-FFF2-40B4-BE49-F238E27FC236}">
                    <a16:creationId xmlns:a16="http://schemas.microsoft.com/office/drawing/2014/main" id="{598E7A56-6159-4622-A815-8F18541FAEA4}"/>
                  </a:ext>
                </a:extLst>
              </p:cNvPr>
              <p:cNvPicPr/>
              <p:nvPr/>
            </p:nvPicPr>
            <p:blipFill>
              <a:blip r:embed="rId4"/>
              <a:stretch>
                <a:fillRect/>
              </a:stretch>
            </p:blipFill>
            <p:spPr>
              <a:xfrm>
                <a:off x="2936480" y="3397883"/>
                <a:ext cx="681120" cy="2142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52" name="Ink 51">
                <a:extLst>
                  <a:ext uri="{FF2B5EF4-FFF2-40B4-BE49-F238E27FC236}">
                    <a16:creationId xmlns:a16="http://schemas.microsoft.com/office/drawing/2014/main" id="{B9D3D92F-E092-450B-894A-E95FEC67DF8F}"/>
                  </a:ext>
                </a:extLst>
              </p14:cNvPr>
              <p14:cNvContentPartPr/>
              <p14:nvPr/>
            </p14:nvContentPartPr>
            <p14:xfrm>
              <a:off x="2960339" y="5502218"/>
              <a:ext cx="663480" cy="196560"/>
            </p14:xfrm>
          </p:contentPart>
        </mc:Choice>
        <mc:Fallback xmlns="">
          <p:pic>
            <p:nvPicPr>
              <p:cNvPr id="52" name="Ink 51">
                <a:extLst>
                  <a:ext uri="{FF2B5EF4-FFF2-40B4-BE49-F238E27FC236}">
                    <a16:creationId xmlns:a16="http://schemas.microsoft.com/office/drawing/2014/main" id="{B9D3D92F-E092-450B-894A-E95FEC67DF8F}"/>
                  </a:ext>
                </a:extLst>
              </p:cNvPr>
              <p:cNvPicPr/>
              <p:nvPr/>
            </p:nvPicPr>
            <p:blipFill>
              <a:blip r:embed="rId4"/>
              <a:stretch>
                <a:fillRect/>
              </a:stretch>
            </p:blipFill>
            <p:spPr>
              <a:xfrm>
                <a:off x="2951339" y="5493218"/>
                <a:ext cx="681120" cy="214200"/>
              </a:xfrm>
              <a:prstGeom prst="rect">
                <a:avLst/>
              </a:prstGeom>
            </p:spPr>
          </p:pic>
        </mc:Fallback>
      </mc:AlternateContent>
      <p:sp>
        <p:nvSpPr>
          <p:cNvPr id="57" name="TextBox 56">
            <a:extLst>
              <a:ext uri="{FF2B5EF4-FFF2-40B4-BE49-F238E27FC236}">
                <a16:creationId xmlns:a16="http://schemas.microsoft.com/office/drawing/2014/main" id="{8B97C78F-59A4-4609-A822-63C142901A29}"/>
              </a:ext>
            </a:extLst>
          </p:cNvPr>
          <p:cNvSpPr txBox="1"/>
          <p:nvPr/>
        </p:nvSpPr>
        <p:spPr>
          <a:xfrm>
            <a:off x="234764" y="1390054"/>
            <a:ext cx="9606499" cy="338554"/>
          </a:xfrm>
          <a:prstGeom prst="rect">
            <a:avLst/>
          </a:prstGeom>
          <a:noFill/>
        </p:spPr>
        <p:txBody>
          <a:bodyPr wrap="square" rtlCol="0">
            <a:spAutoFit/>
          </a:bodyPr>
          <a:lstStyle/>
          <a:p>
            <a:r>
              <a:rPr lang="en-US" sz="1600"/>
              <a:t>We can join arrays in such a way that preserves the dimensions of the arrays with the following functions.</a:t>
            </a:r>
          </a:p>
        </p:txBody>
      </p:sp>
      <p:pic>
        <p:nvPicPr>
          <p:cNvPr id="59" name="Picture 58">
            <a:extLst>
              <a:ext uri="{FF2B5EF4-FFF2-40B4-BE49-F238E27FC236}">
                <a16:creationId xmlns:a16="http://schemas.microsoft.com/office/drawing/2014/main" id="{B76F328B-8F1F-4911-85EC-0A3BF38CC448}"/>
              </a:ext>
            </a:extLst>
          </p:cNvPr>
          <p:cNvPicPr>
            <a:picLocks noChangeAspect="1"/>
          </p:cNvPicPr>
          <p:nvPr/>
        </p:nvPicPr>
        <p:blipFill>
          <a:blip r:embed="rId6"/>
          <a:stretch>
            <a:fillRect/>
          </a:stretch>
        </p:blipFill>
        <p:spPr>
          <a:xfrm>
            <a:off x="415849" y="3036283"/>
            <a:ext cx="924054" cy="800212"/>
          </a:xfrm>
          <a:prstGeom prst="rect">
            <a:avLst/>
          </a:prstGeom>
        </p:spPr>
      </p:pic>
      <p:pic>
        <p:nvPicPr>
          <p:cNvPr id="60" name="Picture 59">
            <a:extLst>
              <a:ext uri="{FF2B5EF4-FFF2-40B4-BE49-F238E27FC236}">
                <a16:creationId xmlns:a16="http://schemas.microsoft.com/office/drawing/2014/main" id="{3C0F545B-7D90-4E51-8D8B-E9F4F117A72C}"/>
              </a:ext>
            </a:extLst>
          </p:cNvPr>
          <p:cNvPicPr>
            <a:picLocks noChangeAspect="1"/>
          </p:cNvPicPr>
          <p:nvPr/>
        </p:nvPicPr>
        <p:blipFill>
          <a:blip r:embed="rId7"/>
          <a:stretch>
            <a:fillRect/>
          </a:stretch>
        </p:blipFill>
        <p:spPr>
          <a:xfrm>
            <a:off x="1731021" y="3028232"/>
            <a:ext cx="952633" cy="781159"/>
          </a:xfrm>
          <a:prstGeom prst="rect">
            <a:avLst/>
          </a:prstGeom>
        </p:spPr>
      </p:pic>
      <p:pic>
        <p:nvPicPr>
          <p:cNvPr id="61" name="Picture 60">
            <a:extLst>
              <a:ext uri="{FF2B5EF4-FFF2-40B4-BE49-F238E27FC236}">
                <a16:creationId xmlns:a16="http://schemas.microsoft.com/office/drawing/2014/main" id="{D50A53E1-27AE-49C1-B044-9CBB9D41CEF3}"/>
              </a:ext>
            </a:extLst>
          </p:cNvPr>
          <p:cNvPicPr>
            <a:picLocks noChangeAspect="1"/>
          </p:cNvPicPr>
          <p:nvPr/>
        </p:nvPicPr>
        <p:blipFill>
          <a:blip r:embed="rId6"/>
          <a:stretch>
            <a:fillRect/>
          </a:stretch>
        </p:blipFill>
        <p:spPr>
          <a:xfrm>
            <a:off x="4979432" y="2690063"/>
            <a:ext cx="924054" cy="800212"/>
          </a:xfrm>
          <a:prstGeom prst="rect">
            <a:avLst/>
          </a:prstGeom>
        </p:spPr>
      </p:pic>
      <p:pic>
        <p:nvPicPr>
          <p:cNvPr id="62" name="Picture 61">
            <a:extLst>
              <a:ext uri="{FF2B5EF4-FFF2-40B4-BE49-F238E27FC236}">
                <a16:creationId xmlns:a16="http://schemas.microsoft.com/office/drawing/2014/main" id="{914CFB54-2816-4204-AAC8-8A887A949639}"/>
              </a:ext>
            </a:extLst>
          </p:cNvPr>
          <p:cNvPicPr>
            <a:picLocks noChangeAspect="1"/>
          </p:cNvPicPr>
          <p:nvPr/>
        </p:nvPicPr>
        <p:blipFill>
          <a:blip r:embed="rId7"/>
          <a:stretch>
            <a:fillRect/>
          </a:stretch>
        </p:blipFill>
        <p:spPr>
          <a:xfrm>
            <a:off x="4959976" y="3478932"/>
            <a:ext cx="952633" cy="781159"/>
          </a:xfrm>
          <a:prstGeom prst="rect">
            <a:avLst/>
          </a:prstGeom>
        </p:spPr>
      </p:pic>
      <p:pic>
        <p:nvPicPr>
          <p:cNvPr id="63" name="Picture 62">
            <a:extLst>
              <a:ext uri="{FF2B5EF4-FFF2-40B4-BE49-F238E27FC236}">
                <a16:creationId xmlns:a16="http://schemas.microsoft.com/office/drawing/2014/main" id="{9D5A2747-E992-4A87-B12B-E154719433F4}"/>
              </a:ext>
            </a:extLst>
          </p:cNvPr>
          <p:cNvPicPr>
            <a:picLocks noChangeAspect="1"/>
          </p:cNvPicPr>
          <p:nvPr/>
        </p:nvPicPr>
        <p:blipFill>
          <a:blip r:embed="rId6"/>
          <a:stretch>
            <a:fillRect/>
          </a:stretch>
        </p:blipFill>
        <p:spPr>
          <a:xfrm>
            <a:off x="4874826" y="5037256"/>
            <a:ext cx="924054" cy="800212"/>
          </a:xfrm>
          <a:prstGeom prst="rect">
            <a:avLst/>
          </a:prstGeom>
        </p:spPr>
      </p:pic>
      <p:pic>
        <p:nvPicPr>
          <p:cNvPr id="64" name="Picture 63">
            <a:extLst>
              <a:ext uri="{FF2B5EF4-FFF2-40B4-BE49-F238E27FC236}">
                <a16:creationId xmlns:a16="http://schemas.microsoft.com/office/drawing/2014/main" id="{62AB1790-9068-43B3-A6C1-C07BB1283C78}"/>
              </a:ext>
            </a:extLst>
          </p:cNvPr>
          <p:cNvPicPr>
            <a:picLocks noChangeAspect="1"/>
          </p:cNvPicPr>
          <p:nvPr/>
        </p:nvPicPr>
        <p:blipFill>
          <a:blip r:embed="rId7"/>
          <a:stretch>
            <a:fillRect/>
          </a:stretch>
        </p:blipFill>
        <p:spPr>
          <a:xfrm>
            <a:off x="5764457" y="5046782"/>
            <a:ext cx="952633" cy="781159"/>
          </a:xfrm>
          <a:prstGeom prst="rect">
            <a:avLst/>
          </a:prstGeom>
        </p:spPr>
      </p:pic>
      <p:pic>
        <p:nvPicPr>
          <p:cNvPr id="65" name="Picture 64">
            <a:extLst>
              <a:ext uri="{FF2B5EF4-FFF2-40B4-BE49-F238E27FC236}">
                <a16:creationId xmlns:a16="http://schemas.microsoft.com/office/drawing/2014/main" id="{98C8CFC6-2EC6-4CB5-BD86-391CF255EECF}"/>
              </a:ext>
            </a:extLst>
          </p:cNvPr>
          <p:cNvPicPr>
            <a:picLocks noChangeAspect="1"/>
          </p:cNvPicPr>
          <p:nvPr/>
        </p:nvPicPr>
        <p:blipFill>
          <a:blip r:embed="rId6"/>
          <a:stretch>
            <a:fillRect/>
          </a:stretch>
        </p:blipFill>
        <p:spPr>
          <a:xfrm>
            <a:off x="415849" y="5104949"/>
            <a:ext cx="924054" cy="800212"/>
          </a:xfrm>
          <a:prstGeom prst="rect">
            <a:avLst/>
          </a:prstGeom>
        </p:spPr>
      </p:pic>
      <p:pic>
        <p:nvPicPr>
          <p:cNvPr id="66" name="Picture 65">
            <a:extLst>
              <a:ext uri="{FF2B5EF4-FFF2-40B4-BE49-F238E27FC236}">
                <a16:creationId xmlns:a16="http://schemas.microsoft.com/office/drawing/2014/main" id="{63A545E9-1F73-438C-BF15-F33F72520144}"/>
              </a:ext>
            </a:extLst>
          </p:cNvPr>
          <p:cNvPicPr>
            <a:picLocks noChangeAspect="1"/>
          </p:cNvPicPr>
          <p:nvPr/>
        </p:nvPicPr>
        <p:blipFill>
          <a:blip r:embed="rId7"/>
          <a:stretch>
            <a:fillRect/>
          </a:stretch>
        </p:blipFill>
        <p:spPr>
          <a:xfrm>
            <a:off x="1731021" y="5096898"/>
            <a:ext cx="952633" cy="781159"/>
          </a:xfrm>
          <a:prstGeom prst="rect">
            <a:avLst/>
          </a:prstGeom>
        </p:spPr>
      </p:pic>
      <p:sp>
        <p:nvSpPr>
          <p:cNvPr id="2" name="TextBox 1">
            <a:extLst>
              <a:ext uri="{FF2B5EF4-FFF2-40B4-BE49-F238E27FC236}">
                <a16:creationId xmlns:a16="http://schemas.microsoft.com/office/drawing/2014/main" id="{FAE94C65-C6B4-DC63-63C3-588F3541AEF0}"/>
              </a:ext>
            </a:extLst>
          </p:cNvPr>
          <p:cNvSpPr txBox="1"/>
          <p:nvPr/>
        </p:nvSpPr>
        <p:spPr>
          <a:xfrm>
            <a:off x="260064" y="1026557"/>
            <a:ext cx="3031063" cy="369332"/>
          </a:xfrm>
          <a:prstGeom prst="rect">
            <a:avLst/>
          </a:prstGeom>
          <a:noFill/>
        </p:spPr>
        <p:txBody>
          <a:bodyPr wrap="square" rtlCol="0">
            <a:spAutoFit/>
          </a:bodyPr>
          <a:lstStyle/>
          <a:p>
            <a:r>
              <a:rPr lang="en-US" b="1"/>
              <a:t>Joining Arrays</a:t>
            </a:r>
          </a:p>
        </p:txBody>
      </p:sp>
    </p:spTree>
    <p:extLst>
      <p:ext uri="{BB962C8B-B14F-4D97-AF65-F5344CB8AC3E}">
        <p14:creationId xmlns:p14="http://schemas.microsoft.com/office/powerpoint/2010/main" val="3073966474"/>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D7FF6D-0689-D2D9-18E3-9BB765680FB4}"/>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ECDC06F6-271C-1B67-B376-01852CCE396B}"/>
              </a:ext>
            </a:extLst>
          </p:cNvPr>
          <p:cNvSpPr/>
          <p:nvPr/>
        </p:nvSpPr>
        <p:spPr>
          <a:xfrm>
            <a:off x="4330563" y="197452"/>
            <a:ext cx="2758769" cy="461665"/>
          </a:xfrm>
          <a:prstGeom prst="rect">
            <a:avLst/>
          </a:prstGeom>
        </p:spPr>
        <p:txBody>
          <a:bodyPr wrap="none">
            <a:spAutoFit/>
          </a:bodyPr>
          <a:lstStyle/>
          <a:p>
            <a:r>
              <a:rPr lang="en-US" sz="2400" b="1" u="sng">
                <a:solidFill>
                  <a:srgbClr val="0066FF"/>
                </a:solidFill>
              </a:rPr>
              <a:t>Library: statsmodels</a:t>
            </a:r>
          </a:p>
        </p:txBody>
      </p:sp>
      <p:sp>
        <p:nvSpPr>
          <p:cNvPr id="4" name="TextBox 3">
            <a:extLst>
              <a:ext uri="{FF2B5EF4-FFF2-40B4-BE49-F238E27FC236}">
                <a16:creationId xmlns:a16="http://schemas.microsoft.com/office/drawing/2014/main" id="{6D817551-D83F-BBDE-532F-EE04A36F8E60}"/>
              </a:ext>
            </a:extLst>
          </p:cNvPr>
          <p:cNvSpPr txBox="1"/>
          <p:nvPr/>
        </p:nvSpPr>
        <p:spPr>
          <a:xfrm>
            <a:off x="290132" y="1101945"/>
            <a:ext cx="8853868" cy="584775"/>
          </a:xfrm>
          <a:prstGeom prst="rect">
            <a:avLst/>
          </a:prstGeom>
          <a:noFill/>
        </p:spPr>
        <p:txBody>
          <a:bodyPr wrap="square" rtlCol="0">
            <a:spAutoFit/>
          </a:bodyPr>
          <a:lstStyle/>
          <a:p>
            <a:r>
              <a:rPr lang="en-US" sz="1600"/>
              <a:t>Did another example though, with hardly any noise.  And got these printouts.  In each case it says likelihood of series being stationary about a linear trend is p = 0.1.  So maybe kpss is not that  useful?</a:t>
            </a:r>
          </a:p>
        </p:txBody>
      </p:sp>
      <p:pic>
        <p:nvPicPr>
          <p:cNvPr id="2" name="Picture 1">
            <a:extLst>
              <a:ext uri="{FF2B5EF4-FFF2-40B4-BE49-F238E27FC236}">
                <a16:creationId xmlns:a16="http://schemas.microsoft.com/office/drawing/2014/main" id="{807B6C0F-1313-5BCE-15FF-CC2A44CB8439}"/>
              </a:ext>
            </a:extLst>
          </p:cNvPr>
          <p:cNvPicPr>
            <a:picLocks noChangeAspect="1"/>
          </p:cNvPicPr>
          <p:nvPr/>
        </p:nvPicPr>
        <p:blipFill>
          <a:blip r:embed="rId3"/>
          <a:stretch>
            <a:fillRect/>
          </a:stretch>
        </p:blipFill>
        <p:spPr>
          <a:xfrm>
            <a:off x="655075" y="2100887"/>
            <a:ext cx="3103489" cy="2146194"/>
          </a:xfrm>
          <a:prstGeom prst="rect">
            <a:avLst/>
          </a:prstGeom>
        </p:spPr>
      </p:pic>
      <p:pic>
        <p:nvPicPr>
          <p:cNvPr id="5" name="Picture 4">
            <a:extLst>
              <a:ext uri="{FF2B5EF4-FFF2-40B4-BE49-F238E27FC236}">
                <a16:creationId xmlns:a16="http://schemas.microsoft.com/office/drawing/2014/main" id="{BD06AC75-7685-2161-1BEC-B0846370FE16}"/>
              </a:ext>
            </a:extLst>
          </p:cNvPr>
          <p:cNvPicPr>
            <a:picLocks noChangeAspect="1"/>
          </p:cNvPicPr>
          <p:nvPr/>
        </p:nvPicPr>
        <p:blipFill>
          <a:blip r:embed="rId4"/>
          <a:stretch>
            <a:fillRect/>
          </a:stretch>
        </p:blipFill>
        <p:spPr>
          <a:xfrm>
            <a:off x="720723" y="4530127"/>
            <a:ext cx="3037841" cy="2100796"/>
          </a:xfrm>
          <a:prstGeom prst="rect">
            <a:avLst/>
          </a:prstGeom>
        </p:spPr>
      </p:pic>
      <p:pic>
        <p:nvPicPr>
          <p:cNvPr id="6" name="Picture 5">
            <a:extLst>
              <a:ext uri="{FF2B5EF4-FFF2-40B4-BE49-F238E27FC236}">
                <a16:creationId xmlns:a16="http://schemas.microsoft.com/office/drawing/2014/main" id="{37B4F929-3375-13DE-3029-FFEEC2096D6A}"/>
              </a:ext>
            </a:extLst>
          </p:cNvPr>
          <p:cNvPicPr>
            <a:picLocks noChangeAspect="1"/>
          </p:cNvPicPr>
          <p:nvPr/>
        </p:nvPicPr>
        <p:blipFill>
          <a:blip r:embed="rId5"/>
          <a:stretch>
            <a:fillRect/>
          </a:stretch>
        </p:blipFill>
        <p:spPr>
          <a:xfrm>
            <a:off x="5389244" y="2030427"/>
            <a:ext cx="4563112" cy="714475"/>
          </a:xfrm>
          <a:prstGeom prst="rect">
            <a:avLst/>
          </a:prstGeom>
        </p:spPr>
      </p:pic>
      <p:pic>
        <p:nvPicPr>
          <p:cNvPr id="7" name="Picture 6">
            <a:extLst>
              <a:ext uri="{FF2B5EF4-FFF2-40B4-BE49-F238E27FC236}">
                <a16:creationId xmlns:a16="http://schemas.microsoft.com/office/drawing/2014/main" id="{220B6233-2EEE-D2BF-0D9F-B86578D71A42}"/>
              </a:ext>
            </a:extLst>
          </p:cNvPr>
          <p:cNvPicPr>
            <a:picLocks noChangeAspect="1"/>
          </p:cNvPicPr>
          <p:nvPr/>
        </p:nvPicPr>
        <p:blipFill>
          <a:blip r:embed="rId6"/>
          <a:stretch>
            <a:fillRect/>
          </a:stretch>
        </p:blipFill>
        <p:spPr>
          <a:xfrm>
            <a:off x="5477069" y="5077837"/>
            <a:ext cx="4944165" cy="1228896"/>
          </a:xfrm>
          <a:prstGeom prst="rect">
            <a:avLst/>
          </a:prstGeom>
        </p:spPr>
      </p:pic>
      <p:pic>
        <p:nvPicPr>
          <p:cNvPr id="8" name="Picture 7">
            <a:extLst>
              <a:ext uri="{FF2B5EF4-FFF2-40B4-BE49-F238E27FC236}">
                <a16:creationId xmlns:a16="http://schemas.microsoft.com/office/drawing/2014/main" id="{15FD219A-4979-1F00-3B56-59FF85ECCF7E}"/>
              </a:ext>
            </a:extLst>
          </p:cNvPr>
          <p:cNvPicPr>
            <a:picLocks noChangeAspect="1"/>
          </p:cNvPicPr>
          <p:nvPr/>
        </p:nvPicPr>
        <p:blipFill>
          <a:blip r:embed="rId7"/>
          <a:stretch>
            <a:fillRect/>
          </a:stretch>
        </p:blipFill>
        <p:spPr>
          <a:xfrm>
            <a:off x="5477069" y="2895449"/>
            <a:ext cx="4925112" cy="1247949"/>
          </a:xfrm>
          <a:prstGeom prst="rect">
            <a:avLst/>
          </a:prstGeom>
        </p:spPr>
      </p:pic>
    </p:spTree>
    <p:extLst>
      <p:ext uri="{BB962C8B-B14F-4D97-AF65-F5344CB8AC3E}">
        <p14:creationId xmlns:p14="http://schemas.microsoft.com/office/powerpoint/2010/main" val="2739911782"/>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330563" y="197452"/>
            <a:ext cx="2758769" cy="461665"/>
          </a:xfrm>
          <a:prstGeom prst="rect">
            <a:avLst/>
          </a:prstGeom>
        </p:spPr>
        <p:txBody>
          <a:bodyPr wrap="none">
            <a:spAutoFit/>
          </a:bodyPr>
          <a:lstStyle/>
          <a:p>
            <a:r>
              <a:rPr lang="en-US" sz="2400" b="1" u="sng">
                <a:solidFill>
                  <a:srgbClr val="0066FF"/>
                </a:solidFill>
              </a:rPr>
              <a:t>Library: statsmodels</a:t>
            </a:r>
          </a:p>
        </p:txBody>
      </p:sp>
      <p:sp>
        <p:nvSpPr>
          <p:cNvPr id="4" name="TextBox 3">
            <a:extLst>
              <a:ext uri="{FF2B5EF4-FFF2-40B4-BE49-F238E27FC236}">
                <a16:creationId xmlns:a16="http://schemas.microsoft.com/office/drawing/2014/main" id="{1F62766F-5DD0-4A16-B412-AB8E10FE3C0F}"/>
              </a:ext>
            </a:extLst>
          </p:cNvPr>
          <p:cNvSpPr txBox="1"/>
          <p:nvPr/>
        </p:nvSpPr>
        <p:spPr>
          <a:xfrm>
            <a:off x="273810" y="1198478"/>
            <a:ext cx="10767816" cy="338554"/>
          </a:xfrm>
          <a:prstGeom prst="rect">
            <a:avLst/>
          </a:prstGeom>
          <a:noFill/>
        </p:spPr>
        <p:txBody>
          <a:bodyPr wrap="square" rtlCol="0">
            <a:spAutoFit/>
          </a:bodyPr>
          <a:lstStyle/>
          <a:p>
            <a:r>
              <a:rPr lang="en-US" sz="1600"/>
              <a:t>We can test if two series are cointegrable, i.e., whether a linear combination of them can be equated to white noise. </a:t>
            </a:r>
          </a:p>
        </p:txBody>
      </p:sp>
      <p:sp>
        <p:nvSpPr>
          <p:cNvPr id="10" name="TextBox 9">
            <a:extLst>
              <a:ext uri="{FF2B5EF4-FFF2-40B4-BE49-F238E27FC236}">
                <a16:creationId xmlns:a16="http://schemas.microsoft.com/office/drawing/2014/main" id="{6C4C481E-1555-1B8D-C643-AD56134968EA}"/>
              </a:ext>
            </a:extLst>
          </p:cNvPr>
          <p:cNvSpPr txBox="1"/>
          <p:nvPr/>
        </p:nvSpPr>
        <p:spPr>
          <a:xfrm>
            <a:off x="273810" y="1889417"/>
            <a:ext cx="6096000" cy="369332"/>
          </a:xfrm>
          <a:prstGeom prst="rect">
            <a:avLst/>
          </a:prstGeom>
          <a:noFill/>
        </p:spPr>
        <p:txBody>
          <a:bodyPr wrap="square">
            <a:spAutoFit/>
          </a:bodyPr>
          <a:lstStyle/>
          <a:p>
            <a:r>
              <a:rPr lang="en-US" sz="1800" b="1"/>
              <a:t>from statsmodels.tsa.stattools import coint</a:t>
            </a:r>
          </a:p>
        </p:txBody>
      </p:sp>
      <p:sp>
        <p:nvSpPr>
          <p:cNvPr id="11" name="TextBox 10">
            <a:extLst>
              <a:ext uri="{FF2B5EF4-FFF2-40B4-BE49-F238E27FC236}">
                <a16:creationId xmlns:a16="http://schemas.microsoft.com/office/drawing/2014/main" id="{6F5A9B6D-B4EA-09F7-9ABC-120C23E07653}"/>
              </a:ext>
            </a:extLst>
          </p:cNvPr>
          <p:cNvSpPr txBox="1"/>
          <p:nvPr/>
        </p:nvSpPr>
        <p:spPr>
          <a:xfrm>
            <a:off x="273810" y="2455606"/>
            <a:ext cx="1070614" cy="338554"/>
          </a:xfrm>
          <a:prstGeom prst="rect">
            <a:avLst/>
          </a:prstGeom>
          <a:noFill/>
        </p:spPr>
        <p:txBody>
          <a:bodyPr wrap="square" rtlCol="0">
            <a:spAutoFit/>
          </a:bodyPr>
          <a:lstStyle/>
          <a:p>
            <a:r>
              <a:rPr lang="en-US" sz="1600"/>
              <a:t>coint(P,Q)</a:t>
            </a:r>
          </a:p>
        </p:txBody>
      </p:sp>
      <mc:AlternateContent xmlns:mc="http://schemas.openxmlformats.org/markup-compatibility/2006" xmlns:p14="http://schemas.microsoft.com/office/powerpoint/2010/main">
        <mc:Choice Requires="p14">
          <p:contentPart p14:bwMode="auto" r:id="rId3">
            <p14:nvContentPartPr>
              <p14:cNvPr id="12" name="Ink 11">
                <a:extLst>
                  <a:ext uri="{FF2B5EF4-FFF2-40B4-BE49-F238E27FC236}">
                    <a16:creationId xmlns:a16="http://schemas.microsoft.com/office/drawing/2014/main" id="{0DA3F35E-463F-7DC9-B164-16BB6BFA2C3C}"/>
                  </a:ext>
                </a:extLst>
              </p14:cNvPr>
              <p14:cNvContentPartPr/>
              <p14:nvPr/>
            </p14:nvContentPartPr>
            <p14:xfrm>
              <a:off x="1530546" y="2603027"/>
              <a:ext cx="972720" cy="11160"/>
            </p14:xfrm>
          </p:contentPart>
        </mc:Choice>
        <mc:Fallback xmlns="">
          <p:pic>
            <p:nvPicPr>
              <p:cNvPr id="12" name="Ink 11">
                <a:extLst>
                  <a:ext uri="{FF2B5EF4-FFF2-40B4-BE49-F238E27FC236}">
                    <a16:creationId xmlns:a16="http://schemas.microsoft.com/office/drawing/2014/main" id="{0DA3F35E-463F-7DC9-B164-16BB6BFA2C3C}"/>
                  </a:ext>
                </a:extLst>
              </p:cNvPr>
              <p:cNvPicPr/>
              <p:nvPr/>
            </p:nvPicPr>
            <p:blipFill>
              <a:blip r:embed="rId4"/>
              <a:stretch>
                <a:fillRect/>
              </a:stretch>
            </p:blipFill>
            <p:spPr>
              <a:xfrm>
                <a:off x="1521546" y="2594027"/>
                <a:ext cx="990360" cy="28800"/>
              </a:xfrm>
              <a:prstGeom prst="rect">
                <a:avLst/>
              </a:prstGeom>
            </p:spPr>
          </p:pic>
        </mc:Fallback>
      </mc:AlternateContent>
      <p:sp>
        <p:nvSpPr>
          <p:cNvPr id="13" name="TextBox 12">
            <a:extLst>
              <a:ext uri="{FF2B5EF4-FFF2-40B4-BE49-F238E27FC236}">
                <a16:creationId xmlns:a16="http://schemas.microsoft.com/office/drawing/2014/main" id="{7508625F-652E-C175-CBFC-C1EB5AAD6A03}"/>
              </a:ext>
            </a:extLst>
          </p:cNvPr>
          <p:cNvSpPr txBox="1"/>
          <p:nvPr/>
        </p:nvSpPr>
        <p:spPr>
          <a:xfrm>
            <a:off x="2758213" y="2433750"/>
            <a:ext cx="8558715" cy="1077218"/>
          </a:xfrm>
          <a:prstGeom prst="rect">
            <a:avLst/>
          </a:prstGeom>
          <a:noFill/>
        </p:spPr>
        <p:txBody>
          <a:bodyPr wrap="square" rtlCol="0">
            <a:spAutoFit/>
          </a:bodyPr>
          <a:lstStyle/>
          <a:p>
            <a:r>
              <a:rPr lang="en-US" sz="1600"/>
              <a:t>returns a tuple of (cointegration statistic, p-value, critical value values).  The p-value is the probability you’d get a test statistic that high if the two series are not cointegrable.  The critical values are test-statistic values for which you’d reject the null-hypothesis (that the series are not cointegrable) at the 99%, 95%, 90% confidence levels.</a:t>
            </a:r>
          </a:p>
        </p:txBody>
      </p:sp>
      <p:pic>
        <p:nvPicPr>
          <p:cNvPr id="14" name="Picture 13">
            <a:extLst>
              <a:ext uri="{FF2B5EF4-FFF2-40B4-BE49-F238E27FC236}">
                <a16:creationId xmlns:a16="http://schemas.microsoft.com/office/drawing/2014/main" id="{5635079D-51BC-14D1-E2FB-F13628254BDB}"/>
              </a:ext>
            </a:extLst>
          </p:cNvPr>
          <p:cNvPicPr>
            <a:picLocks noChangeAspect="1"/>
          </p:cNvPicPr>
          <p:nvPr/>
        </p:nvPicPr>
        <p:blipFill>
          <a:blip r:embed="rId5"/>
          <a:stretch>
            <a:fillRect/>
          </a:stretch>
        </p:blipFill>
        <p:spPr>
          <a:xfrm>
            <a:off x="2991878" y="3928512"/>
            <a:ext cx="3705742" cy="314369"/>
          </a:xfrm>
          <a:prstGeom prst="rect">
            <a:avLst/>
          </a:prstGeom>
        </p:spPr>
      </p:pic>
      <p:pic>
        <p:nvPicPr>
          <p:cNvPr id="15" name="Picture 14">
            <a:extLst>
              <a:ext uri="{FF2B5EF4-FFF2-40B4-BE49-F238E27FC236}">
                <a16:creationId xmlns:a16="http://schemas.microsoft.com/office/drawing/2014/main" id="{B884BFFB-9DE0-680F-A123-E7F4540DDC54}"/>
              </a:ext>
            </a:extLst>
          </p:cNvPr>
          <p:cNvPicPr>
            <a:picLocks noChangeAspect="1"/>
          </p:cNvPicPr>
          <p:nvPr/>
        </p:nvPicPr>
        <p:blipFill>
          <a:blip r:embed="rId6"/>
          <a:stretch>
            <a:fillRect/>
          </a:stretch>
        </p:blipFill>
        <p:spPr>
          <a:xfrm>
            <a:off x="2991878" y="4965850"/>
            <a:ext cx="4305901" cy="1086002"/>
          </a:xfrm>
          <a:prstGeom prst="rect">
            <a:avLst/>
          </a:prstGeom>
        </p:spPr>
      </p:pic>
      <p:pic>
        <p:nvPicPr>
          <p:cNvPr id="16" name="Picture 15">
            <a:extLst>
              <a:ext uri="{FF2B5EF4-FFF2-40B4-BE49-F238E27FC236}">
                <a16:creationId xmlns:a16="http://schemas.microsoft.com/office/drawing/2014/main" id="{7CD57A48-BA00-B7F3-1D44-89194AFE8FC2}"/>
              </a:ext>
            </a:extLst>
          </p:cNvPr>
          <p:cNvPicPr>
            <a:picLocks noChangeAspect="1"/>
          </p:cNvPicPr>
          <p:nvPr/>
        </p:nvPicPr>
        <p:blipFill>
          <a:blip r:embed="rId7"/>
          <a:stretch>
            <a:fillRect/>
          </a:stretch>
        </p:blipFill>
        <p:spPr>
          <a:xfrm>
            <a:off x="2991878" y="4390023"/>
            <a:ext cx="3667637" cy="428685"/>
          </a:xfrm>
          <a:prstGeom prst="rect">
            <a:avLst/>
          </a:prstGeom>
        </p:spPr>
      </p:pic>
      <mc:AlternateContent xmlns:mc="http://schemas.openxmlformats.org/markup-compatibility/2006" xmlns:p14="http://schemas.microsoft.com/office/powerpoint/2010/main">
        <mc:Choice Requires="p14">
          <p:contentPart p14:bwMode="auto" r:id="rId8">
            <p14:nvContentPartPr>
              <p14:cNvPr id="17" name="Ink 16">
                <a:extLst>
                  <a:ext uri="{FF2B5EF4-FFF2-40B4-BE49-F238E27FC236}">
                    <a16:creationId xmlns:a16="http://schemas.microsoft.com/office/drawing/2014/main" id="{54FEC45F-61C8-87D2-BF0E-D6B1A9B15F9F}"/>
                  </a:ext>
                </a:extLst>
              </p14:cNvPr>
              <p14:cNvContentPartPr/>
              <p14:nvPr/>
            </p14:nvContentPartPr>
            <p14:xfrm>
              <a:off x="7531455" y="4109628"/>
              <a:ext cx="249120" cy="1790640"/>
            </p14:xfrm>
          </p:contentPart>
        </mc:Choice>
        <mc:Fallback xmlns="">
          <p:pic>
            <p:nvPicPr>
              <p:cNvPr id="17" name="Ink 16">
                <a:extLst>
                  <a:ext uri="{FF2B5EF4-FFF2-40B4-BE49-F238E27FC236}">
                    <a16:creationId xmlns:a16="http://schemas.microsoft.com/office/drawing/2014/main" id="{54FEC45F-61C8-87D2-BF0E-D6B1A9B15F9F}"/>
                  </a:ext>
                </a:extLst>
              </p:cNvPr>
              <p:cNvPicPr/>
              <p:nvPr/>
            </p:nvPicPr>
            <p:blipFill>
              <a:blip r:embed="rId9"/>
              <a:stretch>
                <a:fillRect/>
              </a:stretch>
            </p:blipFill>
            <p:spPr>
              <a:xfrm>
                <a:off x="7522815" y="4100988"/>
                <a:ext cx="266760" cy="1808280"/>
              </a:xfrm>
              <a:prstGeom prst="rect">
                <a:avLst/>
              </a:prstGeom>
            </p:spPr>
          </p:pic>
        </mc:Fallback>
      </mc:AlternateContent>
      <p:sp>
        <p:nvSpPr>
          <p:cNvPr id="18" name="TextBox 17">
            <a:extLst>
              <a:ext uri="{FF2B5EF4-FFF2-40B4-BE49-F238E27FC236}">
                <a16:creationId xmlns:a16="http://schemas.microsoft.com/office/drawing/2014/main" id="{21033124-7301-10A5-2BC7-FE607055D3DB}"/>
              </a:ext>
            </a:extLst>
          </p:cNvPr>
          <p:cNvSpPr txBox="1"/>
          <p:nvPr/>
        </p:nvSpPr>
        <p:spPr>
          <a:xfrm>
            <a:off x="8003457" y="4242881"/>
            <a:ext cx="3765755" cy="1600438"/>
          </a:xfrm>
          <a:prstGeom prst="rect">
            <a:avLst/>
          </a:prstGeom>
          <a:noFill/>
        </p:spPr>
        <p:txBody>
          <a:bodyPr wrap="square" rtlCol="0">
            <a:spAutoFit/>
          </a:bodyPr>
          <a:lstStyle/>
          <a:p>
            <a:r>
              <a:rPr lang="en-US" sz="1400"/>
              <a:t>created a random walk series A, and a series B which differs by white noise.  p = -10.4, which is greater than -4.01, -3.4, -3.1.  So we can reject the Null Hypothesis at the 99%, 95%, 90% confidence levels.  Of course we should be able to because the difference of the two series is precisely white noise.</a:t>
            </a:r>
          </a:p>
        </p:txBody>
      </p:sp>
    </p:spTree>
    <p:extLst>
      <p:ext uri="{BB962C8B-B14F-4D97-AF65-F5344CB8AC3E}">
        <p14:creationId xmlns:p14="http://schemas.microsoft.com/office/powerpoint/2010/main" val="898429825"/>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330563" y="197452"/>
            <a:ext cx="2758769" cy="461665"/>
          </a:xfrm>
          <a:prstGeom prst="rect">
            <a:avLst/>
          </a:prstGeom>
        </p:spPr>
        <p:txBody>
          <a:bodyPr wrap="none">
            <a:spAutoFit/>
          </a:bodyPr>
          <a:lstStyle/>
          <a:p>
            <a:r>
              <a:rPr lang="en-US" sz="2400" b="1" u="sng">
                <a:solidFill>
                  <a:srgbClr val="0066FF"/>
                </a:solidFill>
              </a:rPr>
              <a:t>Library: statsmodels</a:t>
            </a:r>
          </a:p>
        </p:txBody>
      </p:sp>
      <p:sp>
        <p:nvSpPr>
          <p:cNvPr id="4" name="TextBox 3">
            <a:extLst>
              <a:ext uri="{FF2B5EF4-FFF2-40B4-BE49-F238E27FC236}">
                <a16:creationId xmlns:a16="http://schemas.microsoft.com/office/drawing/2014/main" id="{1F62766F-5DD0-4A16-B412-AB8E10FE3C0F}"/>
              </a:ext>
            </a:extLst>
          </p:cNvPr>
          <p:cNvSpPr txBox="1"/>
          <p:nvPr/>
        </p:nvSpPr>
        <p:spPr>
          <a:xfrm>
            <a:off x="255639" y="1126457"/>
            <a:ext cx="11513574" cy="830997"/>
          </a:xfrm>
          <a:prstGeom prst="rect">
            <a:avLst/>
          </a:prstGeom>
          <a:noFill/>
        </p:spPr>
        <p:txBody>
          <a:bodyPr wrap="square" rtlCol="0">
            <a:spAutoFit/>
          </a:bodyPr>
          <a:lstStyle/>
          <a:p>
            <a:r>
              <a:rPr lang="en-US" sz="1600"/>
              <a:t>Can use statsmodels to </a:t>
            </a:r>
            <a:r>
              <a:rPr lang="en-US" sz="1600">
                <a:solidFill>
                  <a:srgbClr val="00B050"/>
                </a:solidFill>
              </a:rPr>
              <a:t>make a plot of the autocorrelation values for a set of lags of a sequence X[j]</a:t>
            </a:r>
            <a:r>
              <a:rPr lang="en-US" sz="1600"/>
              <a:t>.  These are useful to determine what kind of model the series might be, i.e., AR(1), or MA(2), etc.  </a:t>
            </a:r>
            <a:r>
              <a:rPr lang="en-US" sz="1600">
                <a:solidFill>
                  <a:srgbClr val="FF0000"/>
                </a:solidFill>
              </a:rPr>
              <a:t>Note ACF presumes a constant mean over time.  If have drift, then should instead examine x</a:t>
            </a:r>
            <a:r>
              <a:rPr lang="en-US" sz="1600" baseline="-25000">
                <a:solidFill>
                  <a:srgbClr val="FF0000"/>
                </a:solidFill>
              </a:rPr>
              <a:t>n</a:t>
            </a:r>
            <a:r>
              <a:rPr lang="en-US" sz="1600">
                <a:solidFill>
                  <a:srgbClr val="FF0000"/>
                </a:solidFill>
              </a:rPr>
              <a:t> – x</a:t>
            </a:r>
            <a:r>
              <a:rPr lang="en-US" sz="1600" baseline="-25000">
                <a:solidFill>
                  <a:srgbClr val="FF0000"/>
                </a:solidFill>
              </a:rPr>
              <a:t>n-1 </a:t>
            </a:r>
            <a:r>
              <a:rPr lang="en-US" sz="1600">
                <a:solidFill>
                  <a:srgbClr val="FF0000"/>
                </a:solidFill>
              </a:rPr>
              <a:t>(or something)</a:t>
            </a:r>
            <a:endParaRPr lang="en-US" sz="1600"/>
          </a:p>
        </p:txBody>
      </p:sp>
      <p:sp>
        <p:nvSpPr>
          <p:cNvPr id="53" name="TextBox 52">
            <a:extLst>
              <a:ext uri="{FF2B5EF4-FFF2-40B4-BE49-F238E27FC236}">
                <a16:creationId xmlns:a16="http://schemas.microsoft.com/office/drawing/2014/main" id="{7AF687A5-71D8-002F-5741-5FC0AA9C3FF3}"/>
              </a:ext>
            </a:extLst>
          </p:cNvPr>
          <p:cNvSpPr txBox="1"/>
          <p:nvPr/>
        </p:nvSpPr>
        <p:spPr>
          <a:xfrm>
            <a:off x="276405" y="4030047"/>
            <a:ext cx="5092008" cy="338554"/>
          </a:xfrm>
          <a:prstGeom prst="rect">
            <a:avLst/>
          </a:prstGeom>
          <a:noFill/>
        </p:spPr>
        <p:txBody>
          <a:bodyPr wrap="square" rtlCol="0">
            <a:spAutoFit/>
          </a:bodyPr>
          <a:lstStyle/>
          <a:p>
            <a:r>
              <a:rPr lang="en-US" sz="1600" b="1"/>
              <a:t>from statsmodels.graphics.tsaplots   import plot_acf</a:t>
            </a:r>
          </a:p>
        </p:txBody>
      </p:sp>
      <p:sp>
        <p:nvSpPr>
          <p:cNvPr id="54" name="TextBox 53">
            <a:extLst>
              <a:ext uri="{FF2B5EF4-FFF2-40B4-BE49-F238E27FC236}">
                <a16:creationId xmlns:a16="http://schemas.microsoft.com/office/drawing/2014/main" id="{3964B892-F1BB-A1C3-30AF-11ADAC3DEF83}"/>
              </a:ext>
            </a:extLst>
          </p:cNvPr>
          <p:cNvSpPr txBox="1"/>
          <p:nvPr/>
        </p:nvSpPr>
        <p:spPr>
          <a:xfrm>
            <a:off x="276405" y="4414440"/>
            <a:ext cx="3469685" cy="338554"/>
          </a:xfrm>
          <a:prstGeom prst="rect">
            <a:avLst/>
          </a:prstGeom>
          <a:noFill/>
        </p:spPr>
        <p:txBody>
          <a:bodyPr wrap="square" rtlCol="0">
            <a:spAutoFit/>
          </a:bodyPr>
          <a:lstStyle/>
          <a:p>
            <a:r>
              <a:rPr lang="en-US" sz="1600"/>
              <a:t>plot_acf(X, lags = max, alpha = alpha)</a:t>
            </a:r>
          </a:p>
        </p:txBody>
      </p:sp>
      <mc:AlternateContent xmlns:mc="http://schemas.openxmlformats.org/markup-compatibility/2006" xmlns:p14="http://schemas.microsoft.com/office/powerpoint/2010/main">
        <mc:Choice Requires="p14">
          <p:contentPart p14:bwMode="auto" r:id="rId3">
            <p14:nvContentPartPr>
              <p14:cNvPr id="55" name="Ink 54">
                <a:extLst>
                  <a:ext uri="{FF2B5EF4-FFF2-40B4-BE49-F238E27FC236}">
                    <a16:creationId xmlns:a16="http://schemas.microsoft.com/office/drawing/2014/main" id="{EBFDA91D-5C31-2A77-81B3-36C3E2CA44D8}"/>
                  </a:ext>
                </a:extLst>
              </p14:cNvPr>
              <p14:cNvContentPartPr/>
              <p14:nvPr/>
            </p14:nvContentPartPr>
            <p14:xfrm>
              <a:off x="3686989" y="4584396"/>
              <a:ext cx="972720" cy="11160"/>
            </p14:xfrm>
          </p:contentPart>
        </mc:Choice>
        <mc:Fallback xmlns="">
          <p:pic>
            <p:nvPicPr>
              <p:cNvPr id="55" name="Ink 54">
                <a:extLst>
                  <a:ext uri="{FF2B5EF4-FFF2-40B4-BE49-F238E27FC236}">
                    <a16:creationId xmlns:a16="http://schemas.microsoft.com/office/drawing/2014/main" id="{EBFDA91D-5C31-2A77-81B3-36C3E2CA44D8}"/>
                  </a:ext>
                </a:extLst>
              </p:cNvPr>
              <p:cNvPicPr/>
              <p:nvPr/>
            </p:nvPicPr>
            <p:blipFill>
              <a:blip r:embed="rId4"/>
              <a:stretch>
                <a:fillRect/>
              </a:stretch>
            </p:blipFill>
            <p:spPr>
              <a:xfrm>
                <a:off x="3677989" y="4575396"/>
                <a:ext cx="990360" cy="28800"/>
              </a:xfrm>
              <a:prstGeom prst="rect">
                <a:avLst/>
              </a:prstGeom>
            </p:spPr>
          </p:pic>
        </mc:Fallback>
      </mc:AlternateContent>
      <p:sp>
        <p:nvSpPr>
          <p:cNvPr id="56" name="TextBox 55">
            <a:extLst>
              <a:ext uri="{FF2B5EF4-FFF2-40B4-BE49-F238E27FC236}">
                <a16:creationId xmlns:a16="http://schemas.microsoft.com/office/drawing/2014/main" id="{55C0FB34-E54A-8AA8-8662-819E747EED13}"/>
              </a:ext>
            </a:extLst>
          </p:cNvPr>
          <p:cNvSpPr txBox="1"/>
          <p:nvPr/>
        </p:nvSpPr>
        <p:spPr>
          <a:xfrm>
            <a:off x="4913509" y="4368601"/>
            <a:ext cx="6774424" cy="1323439"/>
          </a:xfrm>
          <a:prstGeom prst="rect">
            <a:avLst/>
          </a:prstGeom>
          <a:noFill/>
        </p:spPr>
        <p:txBody>
          <a:bodyPr wrap="square" rtlCol="0">
            <a:spAutoFit/>
          </a:bodyPr>
          <a:lstStyle/>
          <a:p>
            <a:r>
              <a:rPr lang="en-US" sz="1600"/>
              <a:t>plots autocorrelation score of X[j] and X[j-k] for k = 0, 1, 2, …, max.   If don’t want to see the confidence interval stuff, set alpha = 1, of course. alpha is the 1 – confidence interval value.  The blue confidence interval it plots is the region we’d expect the autocorrelation values to lie for truly white noise.  So if the correlation values lie outside this region, then they are likely significant</a:t>
            </a:r>
          </a:p>
        </p:txBody>
      </p:sp>
      <p:sp>
        <p:nvSpPr>
          <p:cNvPr id="58" name="TextBox 57">
            <a:extLst>
              <a:ext uri="{FF2B5EF4-FFF2-40B4-BE49-F238E27FC236}">
                <a16:creationId xmlns:a16="http://schemas.microsoft.com/office/drawing/2014/main" id="{DC151393-6352-85B6-13A2-EAF602893F82}"/>
              </a:ext>
            </a:extLst>
          </p:cNvPr>
          <p:cNvSpPr txBox="1"/>
          <p:nvPr/>
        </p:nvSpPr>
        <p:spPr>
          <a:xfrm>
            <a:off x="276405" y="2388599"/>
            <a:ext cx="5092008" cy="338554"/>
          </a:xfrm>
          <a:prstGeom prst="rect">
            <a:avLst/>
          </a:prstGeom>
          <a:noFill/>
        </p:spPr>
        <p:txBody>
          <a:bodyPr wrap="square" rtlCol="0">
            <a:spAutoFit/>
          </a:bodyPr>
          <a:lstStyle/>
          <a:p>
            <a:r>
              <a:rPr lang="en-US" sz="1600" b="1"/>
              <a:t>from statsmodels.tsa.stattools import acf</a:t>
            </a:r>
          </a:p>
        </p:txBody>
      </p:sp>
      <p:sp>
        <p:nvSpPr>
          <p:cNvPr id="59" name="TextBox 58">
            <a:extLst>
              <a:ext uri="{FF2B5EF4-FFF2-40B4-BE49-F238E27FC236}">
                <a16:creationId xmlns:a16="http://schemas.microsoft.com/office/drawing/2014/main" id="{BB975950-F445-DA47-719D-CDD38CC913C4}"/>
              </a:ext>
            </a:extLst>
          </p:cNvPr>
          <p:cNvSpPr txBox="1"/>
          <p:nvPr/>
        </p:nvSpPr>
        <p:spPr>
          <a:xfrm>
            <a:off x="276406" y="2799651"/>
            <a:ext cx="1876860" cy="338554"/>
          </a:xfrm>
          <a:prstGeom prst="rect">
            <a:avLst/>
          </a:prstGeom>
          <a:noFill/>
        </p:spPr>
        <p:txBody>
          <a:bodyPr wrap="square" rtlCol="0">
            <a:spAutoFit/>
          </a:bodyPr>
          <a:lstStyle/>
          <a:p>
            <a:r>
              <a:rPr lang="en-US" sz="1600"/>
              <a:t>acf(X, nlags = max)</a:t>
            </a:r>
          </a:p>
        </p:txBody>
      </p:sp>
      <mc:AlternateContent xmlns:mc="http://schemas.openxmlformats.org/markup-compatibility/2006" xmlns:p14="http://schemas.microsoft.com/office/powerpoint/2010/main">
        <mc:Choice Requires="p14">
          <p:contentPart p14:bwMode="auto" r:id="rId5">
            <p14:nvContentPartPr>
              <p14:cNvPr id="60" name="Ink 59">
                <a:extLst>
                  <a:ext uri="{FF2B5EF4-FFF2-40B4-BE49-F238E27FC236}">
                    <a16:creationId xmlns:a16="http://schemas.microsoft.com/office/drawing/2014/main" id="{9230A562-CE06-9353-E2E7-2B47BE955D7A}"/>
                  </a:ext>
                </a:extLst>
              </p14:cNvPr>
              <p14:cNvContentPartPr/>
              <p14:nvPr/>
            </p14:nvContentPartPr>
            <p14:xfrm>
              <a:off x="2153266" y="2995647"/>
              <a:ext cx="972720" cy="11160"/>
            </p14:xfrm>
          </p:contentPart>
        </mc:Choice>
        <mc:Fallback xmlns="">
          <p:pic>
            <p:nvPicPr>
              <p:cNvPr id="60" name="Ink 59">
                <a:extLst>
                  <a:ext uri="{FF2B5EF4-FFF2-40B4-BE49-F238E27FC236}">
                    <a16:creationId xmlns:a16="http://schemas.microsoft.com/office/drawing/2014/main" id="{9230A562-CE06-9353-E2E7-2B47BE955D7A}"/>
                  </a:ext>
                </a:extLst>
              </p:cNvPr>
              <p:cNvPicPr/>
              <p:nvPr/>
            </p:nvPicPr>
            <p:blipFill>
              <a:blip r:embed="rId4"/>
              <a:stretch>
                <a:fillRect/>
              </a:stretch>
            </p:blipFill>
            <p:spPr>
              <a:xfrm>
                <a:off x="2144266" y="2986647"/>
                <a:ext cx="990360" cy="28800"/>
              </a:xfrm>
              <a:prstGeom prst="rect">
                <a:avLst/>
              </a:prstGeom>
            </p:spPr>
          </p:pic>
        </mc:Fallback>
      </mc:AlternateContent>
      <p:sp>
        <p:nvSpPr>
          <p:cNvPr id="61" name="TextBox 60">
            <a:extLst>
              <a:ext uri="{FF2B5EF4-FFF2-40B4-BE49-F238E27FC236}">
                <a16:creationId xmlns:a16="http://schemas.microsoft.com/office/drawing/2014/main" id="{AD1E35EE-F613-42E1-B114-BC8A21FD702A}"/>
              </a:ext>
            </a:extLst>
          </p:cNvPr>
          <p:cNvSpPr txBox="1"/>
          <p:nvPr/>
        </p:nvSpPr>
        <p:spPr>
          <a:xfrm>
            <a:off x="3395991" y="2802321"/>
            <a:ext cx="8373221" cy="584775"/>
          </a:xfrm>
          <a:prstGeom prst="rect">
            <a:avLst/>
          </a:prstGeom>
          <a:noFill/>
        </p:spPr>
        <p:txBody>
          <a:bodyPr wrap="square" rtlCol="0">
            <a:spAutoFit/>
          </a:bodyPr>
          <a:lstStyle/>
          <a:p>
            <a:r>
              <a:rPr lang="en-US" sz="1600"/>
              <a:t>returns autocorrelation score of sequences X[j] and X[j-k] for k = 0, 1, 2, …, max.  Can set </a:t>
            </a:r>
            <a:r>
              <a:rPr lang="en-US" sz="1600" b="1"/>
              <a:t>adjusted = True</a:t>
            </a:r>
            <a:r>
              <a:rPr lang="en-US" sz="1600"/>
              <a:t> if want unbiased estimator of correlation (divides by N – k, rather than N).</a:t>
            </a:r>
          </a:p>
        </p:txBody>
      </p:sp>
    </p:spTree>
    <p:extLst>
      <p:ext uri="{BB962C8B-B14F-4D97-AF65-F5344CB8AC3E}">
        <p14:creationId xmlns:p14="http://schemas.microsoft.com/office/powerpoint/2010/main" val="229335345"/>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330563" y="197452"/>
            <a:ext cx="2758769" cy="461665"/>
          </a:xfrm>
          <a:prstGeom prst="rect">
            <a:avLst/>
          </a:prstGeom>
        </p:spPr>
        <p:txBody>
          <a:bodyPr wrap="none">
            <a:spAutoFit/>
          </a:bodyPr>
          <a:lstStyle/>
          <a:p>
            <a:r>
              <a:rPr lang="en-US" sz="2400" b="1" u="sng">
                <a:solidFill>
                  <a:srgbClr val="0066FF"/>
                </a:solidFill>
              </a:rPr>
              <a:t>Library: statsmodels</a:t>
            </a:r>
          </a:p>
        </p:txBody>
      </p:sp>
      <p:sp>
        <p:nvSpPr>
          <p:cNvPr id="4" name="TextBox 3">
            <a:extLst>
              <a:ext uri="{FF2B5EF4-FFF2-40B4-BE49-F238E27FC236}">
                <a16:creationId xmlns:a16="http://schemas.microsoft.com/office/drawing/2014/main" id="{1F62766F-5DD0-4A16-B412-AB8E10FE3C0F}"/>
              </a:ext>
            </a:extLst>
          </p:cNvPr>
          <p:cNvSpPr txBox="1"/>
          <p:nvPr/>
        </p:nvSpPr>
        <p:spPr>
          <a:xfrm>
            <a:off x="234873" y="1188545"/>
            <a:ext cx="11513574" cy="830997"/>
          </a:xfrm>
          <a:prstGeom prst="rect">
            <a:avLst/>
          </a:prstGeom>
          <a:noFill/>
        </p:spPr>
        <p:txBody>
          <a:bodyPr wrap="square" rtlCol="0">
            <a:spAutoFit/>
          </a:bodyPr>
          <a:lstStyle/>
          <a:p>
            <a:r>
              <a:rPr lang="en-US" sz="1600"/>
              <a:t>Can use statsmodels to </a:t>
            </a:r>
            <a:r>
              <a:rPr lang="en-US" sz="1600">
                <a:solidFill>
                  <a:srgbClr val="00B050"/>
                </a:solidFill>
              </a:rPr>
              <a:t>make a plot of the partial autocorrelation values for a set of lags of a sequence X[j]</a:t>
            </a:r>
            <a:r>
              <a:rPr lang="en-US" sz="1600"/>
              <a:t>.  These are useful to determine what kind of model the series might be, i.e., AR(1), or MA(2), etc.  </a:t>
            </a:r>
            <a:r>
              <a:rPr lang="en-US" sz="1600">
                <a:solidFill>
                  <a:srgbClr val="FF0000"/>
                </a:solidFill>
              </a:rPr>
              <a:t>Note ACF presumes a constant mean over time.  If have drift, then should instead examine x</a:t>
            </a:r>
            <a:r>
              <a:rPr lang="en-US" sz="1600" baseline="-25000">
                <a:solidFill>
                  <a:srgbClr val="FF0000"/>
                </a:solidFill>
              </a:rPr>
              <a:t>n</a:t>
            </a:r>
            <a:r>
              <a:rPr lang="en-US" sz="1600">
                <a:solidFill>
                  <a:srgbClr val="FF0000"/>
                </a:solidFill>
              </a:rPr>
              <a:t> – x</a:t>
            </a:r>
            <a:r>
              <a:rPr lang="en-US" sz="1600" baseline="-25000">
                <a:solidFill>
                  <a:srgbClr val="FF0000"/>
                </a:solidFill>
              </a:rPr>
              <a:t>n-1 </a:t>
            </a:r>
            <a:r>
              <a:rPr lang="en-US" sz="1600">
                <a:solidFill>
                  <a:srgbClr val="FF0000"/>
                </a:solidFill>
              </a:rPr>
              <a:t>(or something).</a:t>
            </a:r>
            <a:endParaRPr lang="en-US" sz="1600"/>
          </a:p>
        </p:txBody>
      </p:sp>
      <p:sp>
        <p:nvSpPr>
          <p:cNvPr id="2" name="TextBox 1">
            <a:extLst>
              <a:ext uri="{FF2B5EF4-FFF2-40B4-BE49-F238E27FC236}">
                <a16:creationId xmlns:a16="http://schemas.microsoft.com/office/drawing/2014/main" id="{7AF687A5-71D8-002F-5741-5FC0AA9C3FF3}"/>
              </a:ext>
            </a:extLst>
          </p:cNvPr>
          <p:cNvSpPr txBox="1"/>
          <p:nvPr/>
        </p:nvSpPr>
        <p:spPr>
          <a:xfrm>
            <a:off x="255640" y="3874975"/>
            <a:ext cx="5092008" cy="338554"/>
          </a:xfrm>
          <a:prstGeom prst="rect">
            <a:avLst/>
          </a:prstGeom>
          <a:noFill/>
        </p:spPr>
        <p:txBody>
          <a:bodyPr wrap="square" rtlCol="0">
            <a:spAutoFit/>
          </a:bodyPr>
          <a:lstStyle/>
          <a:p>
            <a:r>
              <a:rPr lang="en-US" sz="1600" b="1"/>
              <a:t>from statsmodels.graphics.tsaplots   import plot_pacf</a:t>
            </a:r>
          </a:p>
        </p:txBody>
      </p:sp>
      <p:sp>
        <p:nvSpPr>
          <p:cNvPr id="5" name="TextBox 4">
            <a:extLst>
              <a:ext uri="{FF2B5EF4-FFF2-40B4-BE49-F238E27FC236}">
                <a16:creationId xmlns:a16="http://schemas.microsoft.com/office/drawing/2014/main" id="{3964B892-F1BB-A1C3-30AF-11ADAC3DEF83}"/>
              </a:ext>
            </a:extLst>
          </p:cNvPr>
          <p:cNvSpPr txBox="1"/>
          <p:nvPr/>
        </p:nvSpPr>
        <p:spPr>
          <a:xfrm>
            <a:off x="255640" y="4259368"/>
            <a:ext cx="3469685" cy="338554"/>
          </a:xfrm>
          <a:prstGeom prst="rect">
            <a:avLst/>
          </a:prstGeom>
          <a:noFill/>
        </p:spPr>
        <p:txBody>
          <a:bodyPr wrap="square" rtlCol="0">
            <a:spAutoFit/>
          </a:bodyPr>
          <a:lstStyle/>
          <a:p>
            <a:r>
              <a:rPr lang="en-US" sz="1600"/>
              <a:t>plot_pacf(X, lags = max, alpha = alpha)</a:t>
            </a:r>
          </a:p>
        </p:txBody>
      </p:sp>
      <mc:AlternateContent xmlns:mc="http://schemas.openxmlformats.org/markup-compatibility/2006" xmlns:p14="http://schemas.microsoft.com/office/powerpoint/2010/main">
        <mc:Choice Requires="p14">
          <p:contentPart p14:bwMode="auto" r:id="rId3">
            <p14:nvContentPartPr>
              <p14:cNvPr id="6" name="Ink 5">
                <a:extLst>
                  <a:ext uri="{FF2B5EF4-FFF2-40B4-BE49-F238E27FC236}">
                    <a16:creationId xmlns:a16="http://schemas.microsoft.com/office/drawing/2014/main" id="{EBFDA91D-5C31-2A77-81B3-36C3E2CA44D8}"/>
                  </a:ext>
                </a:extLst>
              </p14:cNvPr>
              <p14:cNvContentPartPr/>
              <p14:nvPr/>
            </p14:nvContentPartPr>
            <p14:xfrm>
              <a:off x="3666224" y="4429324"/>
              <a:ext cx="972720" cy="11160"/>
            </p14:xfrm>
          </p:contentPart>
        </mc:Choice>
        <mc:Fallback xmlns="">
          <p:pic>
            <p:nvPicPr>
              <p:cNvPr id="6" name="Ink 5">
                <a:extLst>
                  <a:ext uri="{FF2B5EF4-FFF2-40B4-BE49-F238E27FC236}">
                    <a16:creationId xmlns:a16="http://schemas.microsoft.com/office/drawing/2014/main" id="{EBFDA91D-5C31-2A77-81B3-36C3E2CA44D8}"/>
                  </a:ext>
                </a:extLst>
              </p:cNvPr>
              <p:cNvPicPr/>
              <p:nvPr/>
            </p:nvPicPr>
            <p:blipFill>
              <a:blip r:embed="rId4"/>
              <a:stretch>
                <a:fillRect/>
              </a:stretch>
            </p:blipFill>
            <p:spPr>
              <a:xfrm>
                <a:off x="3657224" y="4420324"/>
                <a:ext cx="990360" cy="28800"/>
              </a:xfrm>
              <a:prstGeom prst="rect">
                <a:avLst/>
              </a:prstGeom>
            </p:spPr>
          </p:pic>
        </mc:Fallback>
      </mc:AlternateContent>
      <p:sp>
        <p:nvSpPr>
          <p:cNvPr id="7" name="TextBox 6">
            <a:extLst>
              <a:ext uri="{FF2B5EF4-FFF2-40B4-BE49-F238E27FC236}">
                <a16:creationId xmlns:a16="http://schemas.microsoft.com/office/drawing/2014/main" id="{55C0FB34-E54A-8AA8-8662-819E747EED13}"/>
              </a:ext>
            </a:extLst>
          </p:cNvPr>
          <p:cNvSpPr txBox="1"/>
          <p:nvPr/>
        </p:nvSpPr>
        <p:spPr>
          <a:xfrm>
            <a:off x="4974024" y="4259368"/>
            <a:ext cx="6774424" cy="1323439"/>
          </a:xfrm>
          <a:prstGeom prst="rect">
            <a:avLst/>
          </a:prstGeom>
          <a:noFill/>
        </p:spPr>
        <p:txBody>
          <a:bodyPr wrap="square" rtlCol="0">
            <a:spAutoFit/>
          </a:bodyPr>
          <a:lstStyle/>
          <a:p>
            <a:r>
              <a:rPr lang="en-US" sz="1600"/>
              <a:t>plots partial autocorrelation score of X[j] and X[j-k] for k = 0, 1, 2, …, max.  If don’t want to see the confidence interval stuff, set alpha = 1, of course.  alpha is the 1 – confidence interval value. The blue confidence interval it plots is the region we’d expect the autocorrelation values to lie for truly white noise. So if the correlation values lie outside this region, then they are likely significant.</a:t>
            </a:r>
          </a:p>
        </p:txBody>
      </p:sp>
      <p:sp>
        <p:nvSpPr>
          <p:cNvPr id="8" name="TextBox 7">
            <a:extLst>
              <a:ext uri="{FF2B5EF4-FFF2-40B4-BE49-F238E27FC236}">
                <a16:creationId xmlns:a16="http://schemas.microsoft.com/office/drawing/2014/main" id="{DC151393-6352-85B6-13A2-EAF602893F82}"/>
              </a:ext>
            </a:extLst>
          </p:cNvPr>
          <p:cNvSpPr txBox="1"/>
          <p:nvPr/>
        </p:nvSpPr>
        <p:spPr>
          <a:xfrm>
            <a:off x="255640" y="2360924"/>
            <a:ext cx="5092008" cy="338554"/>
          </a:xfrm>
          <a:prstGeom prst="rect">
            <a:avLst/>
          </a:prstGeom>
          <a:noFill/>
        </p:spPr>
        <p:txBody>
          <a:bodyPr wrap="square" rtlCol="0">
            <a:spAutoFit/>
          </a:bodyPr>
          <a:lstStyle/>
          <a:p>
            <a:r>
              <a:rPr lang="en-US" sz="1600" b="1"/>
              <a:t>from statsmodels.tsa.stattools import pacf</a:t>
            </a:r>
          </a:p>
        </p:txBody>
      </p:sp>
      <p:sp>
        <p:nvSpPr>
          <p:cNvPr id="9" name="TextBox 8">
            <a:extLst>
              <a:ext uri="{FF2B5EF4-FFF2-40B4-BE49-F238E27FC236}">
                <a16:creationId xmlns:a16="http://schemas.microsoft.com/office/drawing/2014/main" id="{BB975950-F445-DA47-719D-CDD38CC913C4}"/>
              </a:ext>
            </a:extLst>
          </p:cNvPr>
          <p:cNvSpPr txBox="1"/>
          <p:nvPr/>
        </p:nvSpPr>
        <p:spPr>
          <a:xfrm>
            <a:off x="255641" y="2831119"/>
            <a:ext cx="1876860" cy="338554"/>
          </a:xfrm>
          <a:prstGeom prst="rect">
            <a:avLst/>
          </a:prstGeom>
          <a:noFill/>
        </p:spPr>
        <p:txBody>
          <a:bodyPr wrap="square" rtlCol="0">
            <a:spAutoFit/>
          </a:bodyPr>
          <a:lstStyle/>
          <a:p>
            <a:r>
              <a:rPr lang="en-US" sz="1600"/>
              <a:t>pacf(X, nlags = max)</a:t>
            </a:r>
          </a:p>
        </p:txBody>
      </p:sp>
      <mc:AlternateContent xmlns:mc="http://schemas.openxmlformats.org/markup-compatibility/2006" xmlns:p14="http://schemas.microsoft.com/office/powerpoint/2010/main">
        <mc:Choice Requires="p14">
          <p:contentPart p14:bwMode="auto" r:id="rId5">
            <p14:nvContentPartPr>
              <p14:cNvPr id="10" name="Ink 9">
                <a:extLst>
                  <a:ext uri="{FF2B5EF4-FFF2-40B4-BE49-F238E27FC236}">
                    <a16:creationId xmlns:a16="http://schemas.microsoft.com/office/drawing/2014/main" id="{9230A562-CE06-9353-E2E7-2B47BE955D7A}"/>
                  </a:ext>
                </a:extLst>
              </p14:cNvPr>
              <p14:cNvContentPartPr/>
              <p14:nvPr/>
            </p14:nvContentPartPr>
            <p14:xfrm>
              <a:off x="2132501" y="3027115"/>
              <a:ext cx="972720" cy="11160"/>
            </p14:xfrm>
          </p:contentPart>
        </mc:Choice>
        <mc:Fallback xmlns="">
          <p:pic>
            <p:nvPicPr>
              <p:cNvPr id="10" name="Ink 9">
                <a:extLst>
                  <a:ext uri="{FF2B5EF4-FFF2-40B4-BE49-F238E27FC236}">
                    <a16:creationId xmlns:a16="http://schemas.microsoft.com/office/drawing/2014/main" id="{9230A562-CE06-9353-E2E7-2B47BE955D7A}"/>
                  </a:ext>
                </a:extLst>
              </p:cNvPr>
              <p:cNvPicPr/>
              <p:nvPr/>
            </p:nvPicPr>
            <p:blipFill>
              <a:blip r:embed="rId6"/>
              <a:stretch>
                <a:fillRect/>
              </a:stretch>
            </p:blipFill>
            <p:spPr>
              <a:xfrm>
                <a:off x="2123501" y="3018115"/>
                <a:ext cx="990360" cy="28800"/>
              </a:xfrm>
              <a:prstGeom prst="rect">
                <a:avLst/>
              </a:prstGeom>
            </p:spPr>
          </p:pic>
        </mc:Fallback>
      </mc:AlternateContent>
      <p:sp>
        <p:nvSpPr>
          <p:cNvPr id="11" name="TextBox 10">
            <a:extLst>
              <a:ext uri="{FF2B5EF4-FFF2-40B4-BE49-F238E27FC236}">
                <a16:creationId xmlns:a16="http://schemas.microsoft.com/office/drawing/2014/main" id="{AD1E35EE-F613-42E1-B114-BC8A21FD702A}"/>
              </a:ext>
            </a:extLst>
          </p:cNvPr>
          <p:cNvSpPr txBox="1"/>
          <p:nvPr/>
        </p:nvSpPr>
        <p:spPr>
          <a:xfrm>
            <a:off x="3415866" y="2844843"/>
            <a:ext cx="8156374" cy="338554"/>
          </a:xfrm>
          <a:prstGeom prst="rect">
            <a:avLst/>
          </a:prstGeom>
          <a:noFill/>
        </p:spPr>
        <p:txBody>
          <a:bodyPr wrap="square" rtlCol="0">
            <a:spAutoFit/>
          </a:bodyPr>
          <a:lstStyle/>
          <a:p>
            <a:r>
              <a:rPr lang="en-US" sz="1600"/>
              <a:t>returns partial autocorrelation score of sequences X[j] and X[j-k] for k = 0, 1, 2, …, max. </a:t>
            </a:r>
          </a:p>
        </p:txBody>
      </p:sp>
    </p:spTree>
    <p:extLst>
      <p:ext uri="{BB962C8B-B14F-4D97-AF65-F5344CB8AC3E}">
        <p14:creationId xmlns:p14="http://schemas.microsoft.com/office/powerpoint/2010/main" val="1167833139"/>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330563" y="197452"/>
            <a:ext cx="2758769" cy="461665"/>
          </a:xfrm>
          <a:prstGeom prst="rect">
            <a:avLst/>
          </a:prstGeom>
        </p:spPr>
        <p:txBody>
          <a:bodyPr wrap="none">
            <a:spAutoFit/>
          </a:bodyPr>
          <a:lstStyle/>
          <a:p>
            <a:r>
              <a:rPr lang="en-US" sz="2400" b="1" u="sng">
                <a:solidFill>
                  <a:srgbClr val="0066FF"/>
                </a:solidFill>
              </a:rPr>
              <a:t>Library: statsmodels</a:t>
            </a:r>
          </a:p>
        </p:txBody>
      </p:sp>
      <p:sp>
        <p:nvSpPr>
          <p:cNvPr id="4" name="TextBox 3">
            <a:extLst>
              <a:ext uri="{FF2B5EF4-FFF2-40B4-BE49-F238E27FC236}">
                <a16:creationId xmlns:a16="http://schemas.microsoft.com/office/drawing/2014/main" id="{1F62766F-5DD0-4A16-B412-AB8E10FE3C0F}"/>
              </a:ext>
            </a:extLst>
          </p:cNvPr>
          <p:cNvSpPr txBox="1"/>
          <p:nvPr/>
        </p:nvSpPr>
        <p:spPr>
          <a:xfrm>
            <a:off x="276404" y="1024286"/>
            <a:ext cx="11384653" cy="338554"/>
          </a:xfrm>
          <a:prstGeom prst="rect">
            <a:avLst/>
          </a:prstGeom>
          <a:noFill/>
        </p:spPr>
        <p:txBody>
          <a:bodyPr wrap="square" rtlCol="0">
            <a:spAutoFit/>
          </a:bodyPr>
          <a:lstStyle/>
          <a:p>
            <a:r>
              <a:rPr lang="en-US" sz="1600"/>
              <a:t>For example, made an AR(2) model, and calculated/plotted scores.</a:t>
            </a:r>
          </a:p>
        </p:txBody>
      </p:sp>
      <p:pic>
        <p:nvPicPr>
          <p:cNvPr id="2" name="Picture 1">
            <a:extLst>
              <a:ext uri="{FF2B5EF4-FFF2-40B4-BE49-F238E27FC236}">
                <a16:creationId xmlns:a16="http://schemas.microsoft.com/office/drawing/2014/main" id="{9CFFC51C-0563-3934-0EC0-CD603A28805D}"/>
              </a:ext>
            </a:extLst>
          </p:cNvPr>
          <p:cNvPicPr>
            <a:picLocks noChangeAspect="1"/>
          </p:cNvPicPr>
          <p:nvPr/>
        </p:nvPicPr>
        <p:blipFill>
          <a:blip r:embed="rId3"/>
          <a:stretch>
            <a:fillRect/>
          </a:stretch>
        </p:blipFill>
        <p:spPr>
          <a:xfrm>
            <a:off x="405354" y="1508131"/>
            <a:ext cx="5329960" cy="2719740"/>
          </a:xfrm>
          <a:prstGeom prst="rect">
            <a:avLst/>
          </a:prstGeom>
        </p:spPr>
      </p:pic>
      <p:pic>
        <p:nvPicPr>
          <p:cNvPr id="5" name="Picture 4">
            <a:extLst>
              <a:ext uri="{FF2B5EF4-FFF2-40B4-BE49-F238E27FC236}">
                <a16:creationId xmlns:a16="http://schemas.microsoft.com/office/drawing/2014/main" id="{65C4D400-4354-BB1B-8DF5-8FB8B9A9E7BE}"/>
              </a:ext>
            </a:extLst>
          </p:cNvPr>
          <p:cNvPicPr>
            <a:picLocks noChangeAspect="1"/>
          </p:cNvPicPr>
          <p:nvPr/>
        </p:nvPicPr>
        <p:blipFill>
          <a:blip r:embed="rId4"/>
          <a:stretch>
            <a:fillRect/>
          </a:stretch>
        </p:blipFill>
        <p:spPr>
          <a:xfrm>
            <a:off x="6784961" y="1325764"/>
            <a:ext cx="2892187" cy="1938546"/>
          </a:xfrm>
          <a:prstGeom prst="rect">
            <a:avLst/>
          </a:prstGeom>
        </p:spPr>
      </p:pic>
      <mc:AlternateContent xmlns:mc="http://schemas.openxmlformats.org/markup-compatibility/2006" xmlns:p14="http://schemas.microsoft.com/office/powerpoint/2010/main">
        <mc:Choice Requires="p14">
          <p:contentPart p14:bwMode="auto" r:id="rId5">
            <p14:nvContentPartPr>
              <p14:cNvPr id="6" name="Ink 5">
                <a:extLst>
                  <a:ext uri="{FF2B5EF4-FFF2-40B4-BE49-F238E27FC236}">
                    <a16:creationId xmlns:a16="http://schemas.microsoft.com/office/drawing/2014/main" id="{4A19C475-CE51-0F65-C055-90760E440F78}"/>
                  </a:ext>
                </a:extLst>
              </p14:cNvPr>
              <p14:cNvContentPartPr/>
              <p14:nvPr/>
            </p14:nvContentPartPr>
            <p14:xfrm>
              <a:off x="4355535" y="2378388"/>
              <a:ext cx="2077920" cy="168840"/>
            </p14:xfrm>
          </p:contentPart>
        </mc:Choice>
        <mc:Fallback xmlns="">
          <p:pic>
            <p:nvPicPr>
              <p:cNvPr id="6" name="Ink 5">
                <a:extLst>
                  <a:ext uri="{FF2B5EF4-FFF2-40B4-BE49-F238E27FC236}">
                    <a16:creationId xmlns:a16="http://schemas.microsoft.com/office/drawing/2014/main" id="{4A19C475-CE51-0F65-C055-90760E440F78}"/>
                  </a:ext>
                </a:extLst>
              </p:cNvPr>
              <p:cNvPicPr/>
              <p:nvPr/>
            </p:nvPicPr>
            <p:blipFill>
              <a:blip r:embed="rId6"/>
              <a:stretch>
                <a:fillRect/>
              </a:stretch>
            </p:blipFill>
            <p:spPr>
              <a:xfrm>
                <a:off x="4346895" y="2369388"/>
                <a:ext cx="2095560" cy="186480"/>
              </a:xfrm>
              <a:prstGeom prst="rect">
                <a:avLst/>
              </a:prstGeom>
            </p:spPr>
          </p:pic>
        </mc:Fallback>
      </mc:AlternateContent>
      <p:pic>
        <p:nvPicPr>
          <p:cNvPr id="7" name="Picture 6">
            <a:extLst>
              <a:ext uri="{FF2B5EF4-FFF2-40B4-BE49-F238E27FC236}">
                <a16:creationId xmlns:a16="http://schemas.microsoft.com/office/drawing/2014/main" id="{8C1EE20D-B359-C973-5415-7E213BE37848}"/>
              </a:ext>
            </a:extLst>
          </p:cNvPr>
          <p:cNvPicPr>
            <a:picLocks noChangeAspect="1"/>
          </p:cNvPicPr>
          <p:nvPr/>
        </p:nvPicPr>
        <p:blipFill>
          <a:blip r:embed="rId7"/>
          <a:stretch>
            <a:fillRect/>
          </a:stretch>
        </p:blipFill>
        <p:spPr>
          <a:xfrm>
            <a:off x="405354" y="4565004"/>
            <a:ext cx="3183420" cy="2177261"/>
          </a:xfrm>
          <a:prstGeom prst="rect">
            <a:avLst/>
          </a:prstGeom>
        </p:spPr>
      </p:pic>
      <p:pic>
        <p:nvPicPr>
          <p:cNvPr id="8" name="Picture 7">
            <a:extLst>
              <a:ext uri="{FF2B5EF4-FFF2-40B4-BE49-F238E27FC236}">
                <a16:creationId xmlns:a16="http://schemas.microsoft.com/office/drawing/2014/main" id="{46E13BFE-08B7-9BC3-1FD9-54AA0323CE4D}"/>
              </a:ext>
            </a:extLst>
          </p:cNvPr>
          <p:cNvPicPr>
            <a:picLocks noChangeAspect="1"/>
          </p:cNvPicPr>
          <p:nvPr/>
        </p:nvPicPr>
        <p:blipFill>
          <a:blip r:embed="rId8"/>
          <a:stretch>
            <a:fillRect/>
          </a:stretch>
        </p:blipFill>
        <p:spPr>
          <a:xfrm>
            <a:off x="3984296" y="4483287"/>
            <a:ext cx="3267075" cy="2234476"/>
          </a:xfrm>
          <a:prstGeom prst="rect">
            <a:avLst/>
          </a:prstGeom>
        </p:spPr>
      </p:pic>
      <mc:AlternateContent xmlns:mc="http://schemas.openxmlformats.org/markup-compatibility/2006" xmlns:p14="http://schemas.microsoft.com/office/powerpoint/2010/main">
        <mc:Choice Requires="p14">
          <p:contentPart p14:bwMode="auto" r:id="rId9">
            <p14:nvContentPartPr>
              <p14:cNvPr id="11" name="Ink 10">
                <a:extLst>
                  <a:ext uri="{FF2B5EF4-FFF2-40B4-BE49-F238E27FC236}">
                    <a16:creationId xmlns:a16="http://schemas.microsoft.com/office/drawing/2014/main" id="{8CFCB6BE-A0B3-72BC-9A90-7EC08E165769}"/>
                  </a:ext>
                </a:extLst>
              </p14:cNvPr>
              <p14:cNvContentPartPr/>
              <p14:nvPr/>
            </p14:nvContentPartPr>
            <p14:xfrm>
              <a:off x="3676935" y="4080108"/>
              <a:ext cx="207360" cy="579960"/>
            </p14:xfrm>
          </p:contentPart>
        </mc:Choice>
        <mc:Fallback xmlns="">
          <p:pic>
            <p:nvPicPr>
              <p:cNvPr id="11" name="Ink 10">
                <a:extLst>
                  <a:ext uri="{FF2B5EF4-FFF2-40B4-BE49-F238E27FC236}">
                    <a16:creationId xmlns:a16="http://schemas.microsoft.com/office/drawing/2014/main" id="{8CFCB6BE-A0B3-72BC-9A90-7EC08E165769}"/>
                  </a:ext>
                </a:extLst>
              </p:cNvPr>
              <p:cNvPicPr/>
              <p:nvPr/>
            </p:nvPicPr>
            <p:blipFill>
              <a:blip r:embed="rId10"/>
              <a:stretch>
                <a:fillRect/>
              </a:stretch>
            </p:blipFill>
            <p:spPr>
              <a:xfrm>
                <a:off x="3668295" y="4071108"/>
                <a:ext cx="225000" cy="5976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2" name="Ink 11">
                <a:extLst>
                  <a:ext uri="{FF2B5EF4-FFF2-40B4-BE49-F238E27FC236}">
                    <a16:creationId xmlns:a16="http://schemas.microsoft.com/office/drawing/2014/main" id="{B29882A6-83CC-30B8-98FA-DCFF031E9E17}"/>
                  </a:ext>
                </a:extLst>
              </p14:cNvPr>
              <p14:cNvContentPartPr/>
              <p14:nvPr/>
            </p14:nvContentPartPr>
            <p14:xfrm>
              <a:off x="3932895" y="3254268"/>
              <a:ext cx="4177440" cy="806400"/>
            </p14:xfrm>
          </p:contentPart>
        </mc:Choice>
        <mc:Fallback xmlns="">
          <p:pic>
            <p:nvPicPr>
              <p:cNvPr id="12" name="Ink 11">
                <a:extLst>
                  <a:ext uri="{FF2B5EF4-FFF2-40B4-BE49-F238E27FC236}">
                    <a16:creationId xmlns:a16="http://schemas.microsoft.com/office/drawing/2014/main" id="{B29882A6-83CC-30B8-98FA-DCFF031E9E17}"/>
                  </a:ext>
                </a:extLst>
              </p:cNvPr>
              <p:cNvPicPr/>
              <p:nvPr/>
            </p:nvPicPr>
            <p:blipFill>
              <a:blip r:embed="rId12"/>
              <a:stretch>
                <a:fillRect/>
              </a:stretch>
            </p:blipFill>
            <p:spPr>
              <a:xfrm>
                <a:off x="3926775" y="3248148"/>
                <a:ext cx="4189680" cy="818640"/>
              </a:xfrm>
              <a:prstGeom prst="rect">
                <a:avLst/>
              </a:prstGeom>
            </p:spPr>
          </p:pic>
        </mc:Fallback>
      </mc:AlternateContent>
      <p:pic>
        <p:nvPicPr>
          <p:cNvPr id="13" name="Picture 12">
            <a:extLst>
              <a:ext uri="{FF2B5EF4-FFF2-40B4-BE49-F238E27FC236}">
                <a16:creationId xmlns:a16="http://schemas.microsoft.com/office/drawing/2014/main" id="{45CF8AE8-3A0E-3FB4-4067-C36234E6269E}"/>
              </a:ext>
            </a:extLst>
          </p:cNvPr>
          <p:cNvPicPr>
            <a:picLocks noChangeAspect="1"/>
          </p:cNvPicPr>
          <p:nvPr/>
        </p:nvPicPr>
        <p:blipFill>
          <a:blip r:embed="rId13"/>
          <a:stretch>
            <a:fillRect/>
          </a:stretch>
        </p:blipFill>
        <p:spPr>
          <a:xfrm>
            <a:off x="8110335" y="4227871"/>
            <a:ext cx="3733930" cy="1106560"/>
          </a:xfrm>
          <a:prstGeom prst="rect">
            <a:avLst/>
          </a:prstGeom>
        </p:spPr>
      </p:pic>
      <p:sp>
        <p:nvSpPr>
          <p:cNvPr id="14" name="TextBox 13">
            <a:extLst>
              <a:ext uri="{FF2B5EF4-FFF2-40B4-BE49-F238E27FC236}">
                <a16:creationId xmlns:a16="http://schemas.microsoft.com/office/drawing/2014/main" id="{7BA3F64E-59CB-AEA4-83CF-BA9D6BB1FA93}"/>
              </a:ext>
            </a:extLst>
          </p:cNvPr>
          <p:cNvSpPr txBox="1"/>
          <p:nvPr/>
        </p:nvSpPr>
        <p:spPr>
          <a:xfrm>
            <a:off x="8004912" y="5525589"/>
            <a:ext cx="2810572" cy="1169551"/>
          </a:xfrm>
          <a:prstGeom prst="rect">
            <a:avLst/>
          </a:prstGeom>
          <a:noFill/>
          <a:ln>
            <a:solidFill>
              <a:schemeClr val="tx2">
                <a:lumMod val="50000"/>
              </a:schemeClr>
            </a:solidFill>
          </a:ln>
        </p:spPr>
        <p:txBody>
          <a:bodyPr wrap="square" rtlCol="0">
            <a:spAutoFit/>
          </a:bodyPr>
          <a:lstStyle/>
          <a:p>
            <a:r>
              <a:rPr lang="en-US" sz="1400">
                <a:solidFill>
                  <a:srgbClr val="0066FF"/>
                </a:solidFill>
              </a:rPr>
              <a:t>can see the ACF scores are fairly large all around.  But the PACF scores more perspicuously evince that the series is AR(2), because its values are large only out to k = 2.</a:t>
            </a:r>
            <a:endParaRPr lang="en-US">
              <a:solidFill>
                <a:srgbClr val="0066FF"/>
              </a:solidFill>
            </a:endParaRPr>
          </a:p>
        </p:txBody>
      </p:sp>
    </p:spTree>
    <p:extLst>
      <p:ext uri="{BB962C8B-B14F-4D97-AF65-F5344CB8AC3E}">
        <p14:creationId xmlns:p14="http://schemas.microsoft.com/office/powerpoint/2010/main" val="4284987393"/>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330563" y="197452"/>
            <a:ext cx="2758769" cy="461665"/>
          </a:xfrm>
          <a:prstGeom prst="rect">
            <a:avLst/>
          </a:prstGeom>
        </p:spPr>
        <p:txBody>
          <a:bodyPr wrap="none">
            <a:spAutoFit/>
          </a:bodyPr>
          <a:lstStyle/>
          <a:p>
            <a:r>
              <a:rPr lang="en-US" sz="2400" b="1" u="sng">
                <a:solidFill>
                  <a:srgbClr val="0066FF"/>
                </a:solidFill>
              </a:rPr>
              <a:t>Library: statsmodels</a:t>
            </a:r>
          </a:p>
        </p:txBody>
      </p:sp>
      <p:sp>
        <p:nvSpPr>
          <p:cNvPr id="4" name="TextBox 3">
            <a:extLst>
              <a:ext uri="{FF2B5EF4-FFF2-40B4-BE49-F238E27FC236}">
                <a16:creationId xmlns:a16="http://schemas.microsoft.com/office/drawing/2014/main" id="{1F62766F-5DD0-4A16-B412-AB8E10FE3C0F}"/>
              </a:ext>
            </a:extLst>
          </p:cNvPr>
          <p:cNvSpPr txBox="1"/>
          <p:nvPr/>
        </p:nvSpPr>
        <p:spPr>
          <a:xfrm>
            <a:off x="276405" y="1149314"/>
            <a:ext cx="2431283" cy="584775"/>
          </a:xfrm>
          <a:prstGeom prst="rect">
            <a:avLst/>
          </a:prstGeom>
          <a:noFill/>
        </p:spPr>
        <p:txBody>
          <a:bodyPr wrap="square" rtlCol="0">
            <a:spAutoFit/>
          </a:bodyPr>
          <a:lstStyle/>
          <a:p>
            <a:r>
              <a:rPr lang="en-US" sz="1600"/>
              <a:t>We can </a:t>
            </a:r>
            <a:r>
              <a:rPr lang="en-US" sz="1600">
                <a:solidFill>
                  <a:srgbClr val="00B050"/>
                </a:solidFill>
              </a:rPr>
              <a:t>create AR, MA model data</a:t>
            </a:r>
            <a:r>
              <a:rPr lang="en-US" sz="1600"/>
              <a:t>,</a:t>
            </a:r>
          </a:p>
        </p:txBody>
      </p:sp>
      <p:sp>
        <p:nvSpPr>
          <p:cNvPr id="58" name="TextBox 57">
            <a:extLst>
              <a:ext uri="{FF2B5EF4-FFF2-40B4-BE49-F238E27FC236}">
                <a16:creationId xmlns:a16="http://schemas.microsoft.com/office/drawing/2014/main" id="{DC151393-6352-85B6-13A2-EAF602893F82}"/>
              </a:ext>
            </a:extLst>
          </p:cNvPr>
          <p:cNvSpPr txBox="1"/>
          <p:nvPr/>
        </p:nvSpPr>
        <p:spPr>
          <a:xfrm>
            <a:off x="276405" y="1850001"/>
            <a:ext cx="5092008" cy="338554"/>
          </a:xfrm>
          <a:prstGeom prst="rect">
            <a:avLst/>
          </a:prstGeom>
          <a:noFill/>
        </p:spPr>
        <p:txBody>
          <a:bodyPr wrap="square" rtlCol="0">
            <a:spAutoFit/>
          </a:bodyPr>
          <a:lstStyle/>
          <a:p>
            <a:r>
              <a:rPr lang="en-US" sz="1600" b="1"/>
              <a:t>from statsmodels.tsa.arima_process import ArmaProcess</a:t>
            </a:r>
          </a:p>
        </p:txBody>
      </p:sp>
      <p:sp>
        <p:nvSpPr>
          <p:cNvPr id="59" name="TextBox 58">
            <a:extLst>
              <a:ext uri="{FF2B5EF4-FFF2-40B4-BE49-F238E27FC236}">
                <a16:creationId xmlns:a16="http://schemas.microsoft.com/office/drawing/2014/main" id="{BB975950-F445-DA47-719D-CDD38CC913C4}"/>
              </a:ext>
            </a:extLst>
          </p:cNvPr>
          <p:cNvSpPr txBox="1"/>
          <p:nvPr/>
        </p:nvSpPr>
        <p:spPr>
          <a:xfrm>
            <a:off x="276404" y="2317417"/>
            <a:ext cx="3243543" cy="338554"/>
          </a:xfrm>
          <a:prstGeom prst="rect">
            <a:avLst/>
          </a:prstGeom>
          <a:noFill/>
        </p:spPr>
        <p:txBody>
          <a:bodyPr wrap="square" rtlCol="0">
            <a:spAutoFit/>
          </a:bodyPr>
          <a:lstStyle/>
          <a:p>
            <a:r>
              <a:rPr lang="en-US" sz="1600"/>
              <a:t>series_object = ArmaProcess(ar, ma)</a:t>
            </a:r>
          </a:p>
        </p:txBody>
      </p:sp>
      <mc:AlternateContent xmlns:mc="http://schemas.openxmlformats.org/markup-compatibility/2006" xmlns:p14="http://schemas.microsoft.com/office/powerpoint/2010/main">
        <mc:Choice Requires="p14">
          <p:contentPart p14:bwMode="auto" r:id="rId3">
            <p14:nvContentPartPr>
              <p14:cNvPr id="60" name="Ink 59">
                <a:extLst>
                  <a:ext uri="{FF2B5EF4-FFF2-40B4-BE49-F238E27FC236}">
                    <a16:creationId xmlns:a16="http://schemas.microsoft.com/office/drawing/2014/main" id="{9230A562-CE06-9353-E2E7-2B47BE955D7A}"/>
                  </a:ext>
                </a:extLst>
              </p14:cNvPr>
              <p14:cNvContentPartPr/>
              <p14:nvPr/>
            </p14:nvContentPartPr>
            <p14:xfrm>
              <a:off x="3659800" y="2503759"/>
              <a:ext cx="972720" cy="11160"/>
            </p14:xfrm>
          </p:contentPart>
        </mc:Choice>
        <mc:Fallback xmlns="">
          <p:pic>
            <p:nvPicPr>
              <p:cNvPr id="60" name="Ink 59">
                <a:extLst>
                  <a:ext uri="{FF2B5EF4-FFF2-40B4-BE49-F238E27FC236}">
                    <a16:creationId xmlns:a16="http://schemas.microsoft.com/office/drawing/2014/main" id="{9230A562-CE06-9353-E2E7-2B47BE955D7A}"/>
                  </a:ext>
                </a:extLst>
              </p:cNvPr>
              <p:cNvPicPr/>
              <p:nvPr/>
            </p:nvPicPr>
            <p:blipFill>
              <a:blip r:embed="rId4"/>
              <a:stretch>
                <a:fillRect/>
              </a:stretch>
            </p:blipFill>
            <p:spPr>
              <a:xfrm>
                <a:off x="3650800" y="2494759"/>
                <a:ext cx="990360" cy="28800"/>
              </a:xfrm>
              <a:prstGeom prst="rect">
                <a:avLst/>
              </a:prstGeom>
            </p:spPr>
          </p:pic>
        </mc:Fallback>
      </mc:AlternateContent>
      <p:sp>
        <p:nvSpPr>
          <p:cNvPr id="61" name="TextBox 60">
            <a:extLst>
              <a:ext uri="{FF2B5EF4-FFF2-40B4-BE49-F238E27FC236}">
                <a16:creationId xmlns:a16="http://schemas.microsoft.com/office/drawing/2014/main" id="{AD1E35EE-F613-42E1-B114-BC8A21FD702A}"/>
              </a:ext>
            </a:extLst>
          </p:cNvPr>
          <p:cNvSpPr txBox="1"/>
          <p:nvPr/>
        </p:nvSpPr>
        <p:spPr>
          <a:xfrm>
            <a:off x="4917384" y="2256757"/>
            <a:ext cx="7173016" cy="1569660"/>
          </a:xfrm>
          <a:prstGeom prst="rect">
            <a:avLst/>
          </a:prstGeom>
          <a:noFill/>
        </p:spPr>
        <p:txBody>
          <a:bodyPr wrap="square" rtlCol="0">
            <a:spAutoFit/>
          </a:bodyPr>
          <a:lstStyle/>
          <a:p>
            <a:r>
              <a:rPr lang="en-US" sz="1600"/>
              <a:t>creates an AR series object.  ar = [1, </a:t>
            </a:r>
            <a:r>
              <a:rPr lang="el-GR" sz="1600"/>
              <a:t>φ</a:t>
            </a:r>
            <a:r>
              <a:rPr lang="en-US" sz="1600" baseline="-25000"/>
              <a:t>1</a:t>
            </a:r>
            <a:r>
              <a:rPr lang="en-US" sz="1600"/>
              <a:t>, </a:t>
            </a:r>
            <a:r>
              <a:rPr lang="el-GR" sz="1600"/>
              <a:t>φ </a:t>
            </a:r>
            <a:r>
              <a:rPr lang="en-US" sz="1600" baseline="-25000"/>
              <a:t>2</a:t>
            </a:r>
            <a:r>
              <a:rPr lang="en-US" sz="1600"/>
              <a:t>], and MA series object = [1, </a:t>
            </a:r>
            <a:r>
              <a:rPr lang="el-GR" sz="1600"/>
              <a:t>θ</a:t>
            </a:r>
            <a:r>
              <a:rPr lang="en-US" sz="1600" baseline="-25000"/>
              <a:t>1</a:t>
            </a:r>
            <a:r>
              <a:rPr lang="en-US" sz="1600"/>
              <a:t>, </a:t>
            </a:r>
            <a:r>
              <a:rPr lang="el-GR" sz="1600"/>
              <a:t>θ</a:t>
            </a:r>
            <a:r>
              <a:rPr lang="en-US" sz="1600" baseline="-25000"/>
              <a:t>2</a:t>
            </a:r>
            <a:r>
              <a:rPr lang="en-US" sz="1600"/>
              <a:t>].  </a:t>
            </a:r>
            <a:r>
              <a:rPr lang="en-US" sz="1600">
                <a:solidFill>
                  <a:srgbClr val="FF0000"/>
                </a:solidFill>
              </a:rPr>
              <a:t>Looks like </a:t>
            </a:r>
            <a:r>
              <a:rPr lang="el-GR" sz="1600">
                <a:solidFill>
                  <a:srgbClr val="FF0000"/>
                </a:solidFill>
              </a:rPr>
              <a:t>β</a:t>
            </a:r>
            <a:r>
              <a:rPr lang="en-US" sz="1600">
                <a:solidFill>
                  <a:srgbClr val="FF0000"/>
                </a:solidFill>
              </a:rPr>
              <a:t> is zero here, and amplitude of white noise fluctuations is fixed to 1 and can’t be adjusted </a:t>
            </a:r>
            <a:r>
              <a:rPr lang="en-US" sz="1600" i="1">
                <a:solidFill>
                  <a:srgbClr val="FF0000"/>
                </a:solidFill>
              </a:rPr>
              <a:t>here</a:t>
            </a:r>
            <a:r>
              <a:rPr lang="en-US" sz="1600"/>
              <a:t>.  And note if you are doing pure AR, then need ma argument to be just [1], and if doing pure MA, then need ar argument to be likewise [1].  </a:t>
            </a:r>
            <a:r>
              <a:rPr lang="en-US" sz="1600">
                <a:solidFill>
                  <a:srgbClr val="FF0000"/>
                </a:solidFill>
              </a:rPr>
              <a:t>Also, parenthetically, I wonder if the </a:t>
            </a:r>
            <a:r>
              <a:rPr lang="el-GR" sz="1600">
                <a:solidFill>
                  <a:srgbClr val="FF0000"/>
                </a:solidFill>
              </a:rPr>
              <a:t>θ</a:t>
            </a:r>
            <a:r>
              <a:rPr lang="en-US" sz="1600">
                <a:solidFill>
                  <a:srgbClr val="FF0000"/>
                </a:solidFill>
              </a:rPr>
              <a:t>’s need to be less than 1 b/c when I model an ArmaProcess with </a:t>
            </a:r>
            <a:r>
              <a:rPr lang="el-GR" sz="1600">
                <a:solidFill>
                  <a:srgbClr val="FF0000"/>
                </a:solidFill>
              </a:rPr>
              <a:t>θ</a:t>
            </a:r>
            <a:r>
              <a:rPr lang="en-US" sz="1600">
                <a:solidFill>
                  <a:srgbClr val="FF0000"/>
                </a:solidFill>
              </a:rPr>
              <a:t>’s &gt; 1, the fit comes out with weird </a:t>
            </a:r>
            <a:r>
              <a:rPr lang="el-GR" sz="1600">
                <a:solidFill>
                  <a:srgbClr val="FF0000"/>
                </a:solidFill>
              </a:rPr>
              <a:t>θ</a:t>
            </a:r>
            <a:r>
              <a:rPr lang="en-US" sz="1600">
                <a:solidFill>
                  <a:srgbClr val="FF0000"/>
                </a:solidFill>
              </a:rPr>
              <a:t> guesses.</a:t>
            </a:r>
          </a:p>
        </p:txBody>
      </p:sp>
      <p:sp>
        <p:nvSpPr>
          <p:cNvPr id="9" name="TextBox 8">
            <a:extLst>
              <a:ext uri="{FF2B5EF4-FFF2-40B4-BE49-F238E27FC236}">
                <a16:creationId xmlns:a16="http://schemas.microsoft.com/office/drawing/2014/main" id="{A48C9A5A-A065-6213-0CDE-2F700AB60550}"/>
              </a:ext>
            </a:extLst>
          </p:cNvPr>
          <p:cNvSpPr txBox="1"/>
          <p:nvPr/>
        </p:nvSpPr>
        <p:spPr>
          <a:xfrm>
            <a:off x="276404" y="3998145"/>
            <a:ext cx="5438795" cy="338554"/>
          </a:xfrm>
          <a:prstGeom prst="rect">
            <a:avLst/>
          </a:prstGeom>
          <a:noFill/>
        </p:spPr>
        <p:txBody>
          <a:bodyPr wrap="square" rtlCol="0">
            <a:spAutoFit/>
          </a:bodyPr>
          <a:lstStyle/>
          <a:p>
            <a:r>
              <a:rPr lang="en-US" sz="1600"/>
              <a:t>simulated_data = series_object.generate_sample(nsample = n)</a:t>
            </a:r>
          </a:p>
        </p:txBody>
      </p:sp>
      <mc:AlternateContent xmlns:mc="http://schemas.openxmlformats.org/markup-compatibility/2006" xmlns:p14="http://schemas.microsoft.com/office/powerpoint/2010/main">
        <mc:Choice Requires="p14">
          <p:contentPart p14:bwMode="auto" r:id="rId5">
            <p14:nvContentPartPr>
              <p14:cNvPr id="11" name="Ink 10">
                <a:extLst>
                  <a:ext uri="{FF2B5EF4-FFF2-40B4-BE49-F238E27FC236}">
                    <a16:creationId xmlns:a16="http://schemas.microsoft.com/office/drawing/2014/main" id="{555458CD-AFFE-A015-1BEF-A5758F7B41C7}"/>
                  </a:ext>
                </a:extLst>
              </p14:cNvPr>
              <p14:cNvContentPartPr/>
              <p14:nvPr/>
            </p14:nvContentPartPr>
            <p14:xfrm>
              <a:off x="5864454" y="4163562"/>
              <a:ext cx="972720" cy="11160"/>
            </p14:xfrm>
          </p:contentPart>
        </mc:Choice>
        <mc:Fallback xmlns="">
          <p:pic>
            <p:nvPicPr>
              <p:cNvPr id="11" name="Ink 10">
                <a:extLst>
                  <a:ext uri="{FF2B5EF4-FFF2-40B4-BE49-F238E27FC236}">
                    <a16:creationId xmlns:a16="http://schemas.microsoft.com/office/drawing/2014/main" id="{555458CD-AFFE-A015-1BEF-A5758F7B41C7}"/>
                  </a:ext>
                </a:extLst>
              </p:cNvPr>
              <p:cNvPicPr/>
              <p:nvPr/>
            </p:nvPicPr>
            <p:blipFill>
              <a:blip r:embed="rId6"/>
              <a:stretch>
                <a:fillRect/>
              </a:stretch>
            </p:blipFill>
            <p:spPr>
              <a:xfrm>
                <a:off x="5855454" y="4154562"/>
                <a:ext cx="990360" cy="28800"/>
              </a:xfrm>
              <a:prstGeom prst="rect">
                <a:avLst/>
              </a:prstGeom>
            </p:spPr>
          </p:pic>
        </mc:Fallback>
      </mc:AlternateContent>
      <p:sp>
        <p:nvSpPr>
          <p:cNvPr id="12" name="TextBox 11">
            <a:extLst>
              <a:ext uri="{FF2B5EF4-FFF2-40B4-BE49-F238E27FC236}">
                <a16:creationId xmlns:a16="http://schemas.microsoft.com/office/drawing/2014/main" id="{FFCA81F9-78BE-62A6-86F5-C7276C6C1EB6}"/>
              </a:ext>
            </a:extLst>
          </p:cNvPr>
          <p:cNvSpPr txBox="1"/>
          <p:nvPr/>
        </p:nvSpPr>
        <p:spPr>
          <a:xfrm>
            <a:off x="6986430" y="3969138"/>
            <a:ext cx="3966704" cy="1077218"/>
          </a:xfrm>
          <a:prstGeom prst="rect">
            <a:avLst/>
          </a:prstGeom>
          <a:noFill/>
        </p:spPr>
        <p:txBody>
          <a:bodyPr wrap="square" rtlCol="0">
            <a:spAutoFit/>
          </a:bodyPr>
          <a:lstStyle/>
          <a:p>
            <a:r>
              <a:rPr lang="en-US" sz="1600"/>
              <a:t>This outputs a list of data, [x</a:t>
            </a:r>
            <a:r>
              <a:rPr lang="en-US" sz="1600" baseline="-25000"/>
              <a:t>1</a:t>
            </a:r>
            <a:r>
              <a:rPr lang="en-US" sz="1600"/>
              <a:t>, x</a:t>
            </a:r>
            <a:r>
              <a:rPr lang="en-US" sz="1600" baseline="-25000"/>
              <a:t>2</a:t>
            </a:r>
            <a:r>
              <a:rPr lang="en-US" sz="1600"/>
              <a:t>, x</a:t>
            </a:r>
            <a:r>
              <a:rPr lang="en-US" sz="1600" baseline="-25000"/>
              <a:t>3</a:t>
            </a:r>
            <a:r>
              <a:rPr lang="en-US" sz="1600"/>
              <a:t>, …, x</a:t>
            </a:r>
            <a:r>
              <a:rPr lang="en-US" sz="1600" baseline="-25000"/>
              <a:t>n</a:t>
            </a:r>
            <a:r>
              <a:rPr lang="en-US" sz="1600"/>
              <a:t>], according to the model above.  There is an optional argument scale = </a:t>
            </a:r>
            <a:r>
              <a:rPr lang="el-GR" sz="1600"/>
              <a:t>σ</a:t>
            </a:r>
            <a:r>
              <a:rPr lang="en-US" sz="1600"/>
              <a:t> which multiplies the white noise variable </a:t>
            </a:r>
            <a:r>
              <a:rPr lang="el-GR" sz="1600"/>
              <a:t>Δ</a:t>
            </a:r>
            <a:r>
              <a:rPr lang="en-US" sz="1600"/>
              <a:t>W</a:t>
            </a:r>
            <a:r>
              <a:rPr lang="en-US" sz="1600" baseline="-25000"/>
              <a:t>n</a:t>
            </a:r>
            <a:r>
              <a:rPr lang="en-US" sz="1600"/>
              <a:t> by </a:t>
            </a:r>
            <a:r>
              <a:rPr lang="el-GR" sz="1600"/>
              <a:t>σ</a:t>
            </a:r>
            <a:r>
              <a:rPr lang="en-US" sz="1600"/>
              <a:t>.</a:t>
            </a:r>
          </a:p>
        </p:txBody>
      </p:sp>
      <p:pic>
        <p:nvPicPr>
          <p:cNvPr id="15" name="Picture 14">
            <a:extLst>
              <a:ext uri="{FF2B5EF4-FFF2-40B4-BE49-F238E27FC236}">
                <a16:creationId xmlns:a16="http://schemas.microsoft.com/office/drawing/2014/main" id="{8FD4B32E-1FB3-DA75-9A3E-463350DD4671}"/>
              </a:ext>
            </a:extLst>
          </p:cNvPr>
          <p:cNvPicPr>
            <a:picLocks noChangeAspect="1"/>
          </p:cNvPicPr>
          <p:nvPr/>
        </p:nvPicPr>
        <p:blipFill>
          <a:blip r:embed="rId7"/>
          <a:stretch>
            <a:fillRect/>
          </a:stretch>
        </p:blipFill>
        <p:spPr>
          <a:xfrm>
            <a:off x="7050972" y="5329902"/>
            <a:ext cx="4785428" cy="1185049"/>
          </a:xfrm>
          <a:prstGeom prst="rect">
            <a:avLst/>
          </a:prstGeom>
        </p:spPr>
      </p:pic>
      <p:pic>
        <p:nvPicPr>
          <p:cNvPr id="16" name="Picture 15">
            <a:extLst>
              <a:ext uri="{FF2B5EF4-FFF2-40B4-BE49-F238E27FC236}">
                <a16:creationId xmlns:a16="http://schemas.microsoft.com/office/drawing/2014/main" id="{A19C0FA6-B9A1-650F-B1E4-B6AB3A32F5E5}"/>
              </a:ext>
            </a:extLst>
          </p:cNvPr>
          <p:cNvPicPr>
            <a:picLocks noChangeAspect="1"/>
          </p:cNvPicPr>
          <p:nvPr/>
        </p:nvPicPr>
        <p:blipFill>
          <a:blip r:embed="rId8"/>
          <a:stretch>
            <a:fillRect/>
          </a:stretch>
        </p:blipFill>
        <p:spPr>
          <a:xfrm>
            <a:off x="4835750" y="5314935"/>
            <a:ext cx="1960784" cy="1335453"/>
          </a:xfrm>
          <a:prstGeom prst="rect">
            <a:avLst/>
          </a:prstGeom>
        </p:spPr>
      </p:pic>
      <p:graphicFrame>
        <p:nvGraphicFramePr>
          <p:cNvPr id="19" name="Object 18">
            <a:extLst>
              <a:ext uri="{FF2B5EF4-FFF2-40B4-BE49-F238E27FC236}">
                <a16:creationId xmlns:a16="http://schemas.microsoft.com/office/drawing/2014/main" id="{ACCB1F8B-BBCE-7780-1F21-E87AD1AB6D38}"/>
              </a:ext>
            </a:extLst>
          </p:cNvPr>
          <p:cNvGraphicFramePr>
            <a:graphicFrameLocks noChangeAspect="1"/>
          </p:cNvGraphicFramePr>
          <p:nvPr/>
        </p:nvGraphicFramePr>
        <p:xfrm>
          <a:off x="3381375" y="1233170"/>
          <a:ext cx="2503488" cy="360363"/>
        </p:xfrm>
        <a:graphic>
          <a:graphicData uri="http://schemas.openxmlformats.org/presentationml/2006/ole">
            <mc:AlternateContent xmlns:mc="http://schemas.openxmlformats.org/markup-compatibility/2006">
              <mc:Choice xmlns:v="urn:schemas-microsoft-com:vml" Requires="v">
                <p:oleObj name="Equation" r:id="rId9" imgW="1587240" imgH="228600" progId="Equation.DSMT4">
                  <p:embed/>
                </p:oleObj>
              </mc:Choice>
              <mc:Fallback>
                <p:oleObj name="Equation" r:id="rId9" imgW="1587240" imgH="228600" progId="Equation.DSMT4">
                  <p:embed/>
                  <p:pic>
                    <p:nvPicPr>
                      <p:cNvPr id="19" name="Object 18">
                        <a:extLst>
                          <a:ext uri="{FF2B5EF4-FFF2-40B4-BE49-F238E27FC236}">
                            <a16:creationId xmlns:a16="http://schemas.microsoft.com/office/drawing/2014/main" id="{ACCB1F8B-BBCE-7780-1F21-E87AD1AB6D38}"/>
                          </a:ext>
                        </a:extLst>
                      </p:cNvPr>
                      <p:cNvPicPr/>
                      <p:nvPr/>
                    </p:nvPicPr>
                    <p:blipFill>
                      <a:blip r:embed="rId10"/>
                      <a:stretch>
                        <a:fillRect/>
                      </a:stretch>
                    </p:blipFill>
                    <p:spPr>
                      <a:xfrm>
                        <a:off x="3381375" y="1233170"/>
                        <a:ext cx="2503488" cy="360363"/>
                      </a:xfrm>
                      <a:prstGeom prst="rect">
                        <a:avLst/>
                      </a:prstGeom>
                    </p:spPr>
                  </p:pic>
                </p:oleObj>
              </mc:Fallback>
            </mc:AlternateContent>
          </a:graphicData>
        </a:graphic>
      </p:graphicFrame>
      <p:graphicFrame>
        <p:nvGraphicFramePr>
          <p:cNvPr id="2" name="Object 1">
            <a:extLst>
              <a:ext uri="{FF2B5EF4-FFF2-40B4-BE49-F238E27FC236}">
                <a16:creationId xmlns:a16="http://schemas.microsoft.com/office/drawing/2014/main" id="{E535AA3B-F438-42E3-A83E-DBE965D4AB86}"/>
              </a:ext>
            </a:extLst>
          </p:cNvPr>
          <p:cNvGraphicFramePr>
            <a:graphicFrameLocks noChangeAspect="1"/>
          </p:cNvGraphicFramePr>
          <p:nvPr/>
        </p:nvGraphicFramePr>
        <p:xfrm>
          <a:off x="7029450" y="1274445"/>
          <a:ext cx="2749550" cy="341313"/>
        </p:xfrm>
        <a:graphic>
          <a:graphicData uri="http://schemas.openxmlformats.org/presentationml/2006/ole">
            <mc:AlternateContent xmlns:mc="http://schemas.openxmlformats.org/markup-compatibility/2006">
              <mc:Choice xmlns:v="urn:schemas-microsoft-com:vml" Requires="v">
                <p:oleObj name="Equation" r:id="rId11" imgW="1841400" imgH="228600" progId="Equation.DSMT4">
                  <p:embed/>
                </p:oleObj>
              </mc:Choice>
              <mc:Fallback>
                <p:oleObj name="Equation" r:id="rId11" imgW="1841400" imgH="228600" progId="Equation.DSMT4">
                  <p:embed/>
                  <p:pic>
                    <p:nvPicPr>
                      <p:cNvPr id="2" name="Object 1">
                        <a:extLst>
                          <a:ext uri="{FF2B5EF4-FFF2-40B4-BE49-F238E27FC236}">
                            <a16:creationId xmlns:a16="http://schemas.microsoft.com/office/drawing/2014/main" id="{E535AA3B-F438-42E3-A83E-DBE965D4AB86}"/>
                          </a:ext>
                        </a:extLst>
                      </p:cNvPr>
                      <p:cNvPicPr/>
                      <p:nvPr/>
                    </p:nvPicPr>
                    <p:blipFill>
                      <a:blip r:embed="rId12"/>
                      <a:stretch>
                        <a:fillRect/>
                      </a:stretch>
                    </p:blipFill>
                    <p:spPr>
                      <a:xfrm>
                        <a:off x="7029450" y="1274445"/>
                        <a:ext cx="2749550" cy="341313"/>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02FC5F35-42B0-47F2-8BAE-DB20BABF0914}"/>
              </a:ext>
            </a:extLst>
          </p:cNvPr>
          <p:cNvSpPr txBox="1"/>
          <p:nvPr/>
        </p:nvSpPr>
        <p:spPr>
          <a:xfrm>
            <a:off x="8422641" y="159878"/>
            <a:ext cx="3492956" cy="830997"/>
          </a:xfrm>
          <a:prstGeom prst="rect">
            <a:avLst/>
          </a:prstGeom>
          <a:solidFill>
            <a:srgbClr val="FFC000"/>
          </a:solidFill>
        </p:spPr>
        <p:txBody>
          <a:bodyPr wrap="square" rtlCol="0">
            <a:spAutoFit/>
          </a:bodyPr>
          <a:lstStyle/>
          <a:p>
            <a:r>
              <a:rPr lang="en-US" sz="1600"/>
              <a:t>Can see </a:t>
            </a:r>
            <a:r>
              <a:rPr lang="el-GR" sz="1600"/>
              <a:t>φ</a:t>
            </a:r>
            <a:r>
              <a:rPr lang="en-US" sz="1600"/>
              <a:t>’s are defined here with opposite the customary sign when </a:t>
            </a:r>
            <a:r>
              <a:rPr lang="en-US" sz="1600" i="1"/>
              <a:t>creating</a:t>
            </a:r>
            <a:r>
              <a:rPr lang="en-US" sz="1600"/>
              <a:t> and modeling an ArmaProcess.  </a:t>
            </a:r>
          </a:p>
        </p:txBody>
      </p:sp>
    </p:spTree>
    <p:extLst>
      <p:ext uri="{BB962C8B-B14F-4D97-AF65-F5344CB8AC3E}">
        <p14:creationId xmlns:p14="http://schemas.microsoft.com/office/powerpoint/2010/main" val="217759216"/>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330563" y="197452"/>
            <a:ext cx="2758769" cy="461665"/>
          </a:xfrm>
          <a:prstGeom prst="rect">
            <a:avLst/>
          </a:prstGeom>
        </p:spPr>
        <p:txBody>
          <a:bodyPr wrap="none">
            <a:spAutoFit/>
          </a:bodyPr>
          <a:lstStyle/>
          <a:p>
            <a:r>
              <a:rPr lang="en-US" sz="2400" b="1" u="sng">
                <a:solidFill>
                  <a:srgbClr val="0066FF"/>
                </a:solidFill>
              </a:rPr>
              <a:t>Library: statsmodels</a:t>
            </a:r>
          </a:p>
        </p:txBody>
      </p:sp>
      <p:sp>
        <p:nvSpPr>
          <p:cNvPr id="4" name="TextBox 3">
            <a:extLst>
              <a:ext uri="{FF2B5EF4-FFF2-40B4-BE49-F238E27FC236}">
                <a16:creationId xmlns:a16="http://schemas.microsoft.com/office/drawing/2014/main" id="{1F62766F-5DD0-4A16-B412-AB8E10FE3C0F}"/>
              </a:ext>
            </a:extLst>
          </p:cNvPr>
          <p:cNvSpPr txBox="1"/>
          <p:nvPr/>
        </p:nvSpPr>
        <p:spPr>
          <a:xfrm>
            <a:off x="276404" y="1042376"/>
            <a:ext cx="6696075" cy="338554"/>
          </a:xfrm>
          <a:prstGeom prst="rect">
            <a:avLst/>
          </a:prstGeom>
          <a:noFill/>
        </p:spPr>
        <p:txBody>
          <a:bodyPr wrap="square" rtlCol="0">
            <a:spAutoFit/>
          </a:bodyPr>
          <a:lstStyle/>
          <a:p>
            <a:r>
              <a:rPr lang="en-US" sz="1600"/>
              <a:t>And we can </a:t>
            </a:r>
            <a:r>
              <a:rPr lang="en-US" sz="1600">
                <a:solidFill>
                  <a:srgbClr val="0066FF"/>
                </a:solidFill>
              </a:rPr>
              <a:t>fit data to an ARIMA(X) model</a:t>
            </a:r>
            <a:r>
              <a:rPr lang="en-US" sz="1600"/>
              <a:t>, and </a:t>
            </a:r>
            <a:r>
              <a:rPr lang="en-US" sz="1600">
                <a:solidFill>
                  <a:srgbClr val="0066FF"/>
                </a:solidFill>
              </a:rPr>
              <a:t>make forecast predictions</a:t>
            </a:r>
            <a:r>
              <a:rPr lang="en-US" sz="1600"/>
              <a:t>.  </a:t>
            </a:r>
          </a:p>
        </p:txBody>
      </p:sp>
      <p:sp>
        <p:nvSpPr>
          <p:cNvPr id="58" name="TextBox 57">
            <a:extLst>
              <a:ext uri="{FF2B5EF4-FFF2-40B4-BE49-F238E27FC236}">
                <a16:creationId xmlns:a16="http://schemas.microsoft.com/office/drawing/2014/main" id="{DC151393-6352-85B6-13A2-EAF602893F82}"/>
              </a:ext>
            </a:extLst>
          </p:cNvPr>
          <p:cNvSpPr txBox="1"/>
          <p:nvPr/>
        </p:nvSpPr>
        <p:spPr>
          <a:xfrm>
            <a:off x="276404" y="2240115"/>
            <a:ext cx="5819596" cy="338554"/>
          </a:xfrm>
          <a:prstGeom prst="rect">
            <a:avLst/>
          </a:prstGeom>
          <a:noFill/>
        </p:spPr>
        <p:txBody>
          <a:bodyPr wrap="square" rtlCol="0">
            <a:spAutoFit/>
          </a:bodyPr>
          <a:lstStyle/>
          <a:p>
            <a:r>
              <a:rPr lang="en-US" sz="1600" b="1"/>
              <a:t>from statsmodels.tsa.arima.model import ARIMA, ARIMAResults </a:t>
            </a:r>
          </a:p>
        </p:txBody>
      </p:sp>
      <p:sp>
        <p:nvSpPr>
          <p:cNvPr id="59" name="TextBox 58">
            <a:extLst>
              <a:ext uri="{FF2B5EF4-FFF2-40B4-BE49-F238E27FC236}">
                <a16:creationId xmlns:a16="http://schemas.microsoft.com/office/drawing/2014/main" id="{BB975950-F445-DA47-719D-CDD38CC913C4}"/>
              </a:ext>
            </a:extLst>
          </p:cNvPr>
          <p:cNvSpPr txBox="1"/>
          <p:nvPr/>
        </p:nvSpPr>
        <p:spPr>
          <a:xfrm>
            <a:off x="276406" y="2736891"/>
            <a:ext cx="3636834" cy="338554"/>
          </a:xfrm>
          <a:prstGeom prst="rect">
            <a:avLst/>
          </a:prstGeom>
          <a:noFill/>
        </p:spPr>
        <p:txBody>
          <a:bodyPr wrap="square" rtlCol="0">
            <a:spAutoFit/>
          </a:bodyPr>
          <a:lstStyle/>
          <a:p>
            <a:r>
              <a:rPr lang="en-US" sz="1600"/>
              <a:t>model = ARIMA(df[“x”], order = (p,d,q))</a:t>
            </a:r>
          </a:p>
        </p:txBody>
      </p:sp>
      <mc:AlternateContent xmlns:mc="http://schemas.openxmlformats.org/markup-compatibility/2006" xmlns:p14="http://schemas.microsoft.com/office/powerpoint/2010/main">
        <mc:Choice Requires="p14">
          <p:contentPart p14:bwMode="auto" r:id="rId3">
            <p14:nvContentPartPr>
              <p14:cNvPr id="60" name="Ink 59">
                <a:extLst>
                  <a:ext uri="{FF2B5EF4-FFF2-40B4-BE49-F238E27FC236}">
                    <a16:creationId xmlns:a16="http://schemas.microsoft.com/office/drawing/2014/main" id="{9230A562-CE06-9353-E2E7-2B47BE955D7A}"/>
                  </a:ext>
                </a:extLst>
              </p14:cNvPr>
              <p14:cNvContentPartPr/>
              <p14:nvPr/>
            </p14:nvContentPartPr>
            <p14:xfrm>
              <a:off x="3786758" y="2923016"/>
              <a:ext cx="972720" cy="11160"/>
            </p14:xfrm>
          </p:contentPart>
        </mc:Choice>
        <mc:Fallback xmlns="">
          <p:pic>
            <p:nvPicPr>
              <p:cNvPr id="60" name="Ink 59">
                <a:extLst>
                  <a:ext uri="{FF2B5EF4-FFF2-40B4-BE49-F238E27FC236}">
                    <a16:creationId xmlns:a16="http://schemas.microsoft.com/office/drawing/2014/main" id="{9230A562-CE06-9353-E2E7-2B47BE955D7A}"/>
                  </a:ext>
                </a:extLst>
              </p:cNvPr>
              <p:cNvPicPr/>
              <p:nvPr/>
            </p:nvPicPr>
            <p:blipFill>
              <a:blip r:embed="rId4"/>
              <a:stretch>
                <a:fillRect/>
              </a:stretch>
            </p:blipFill>
            <p:spPr>
              <a:xfrm>
                <a:off x="3777758" y="2914016"/>
                <a:ext cx="990360" cy="28800"/>
              </a:xfrm>
              <a:prstGeom prst="rect">
                <a:avLst/>
              </a:prstGeom>
            </p:spPr>
          </p:pic>
        </mc:Fallback>
      </mc:AlternateContent>
      <p:sp>
        <p:nvSpPr>
          <p:cNvPr id="61" name="TextBox 60">
            <a:extLst>
              <a:ext uri="{FF2B5EF4-FFF2-40B4-BE49-F238E27FC236}">
                <a16:creationId xmlns:a16="http://schemas.microsoft.com/office/drawing/2014/main" id="{AD1E35EE-F613-42E1-B114-BC8A21FD702A}"/>
              </a:ext>
            </a:extLst>
          </p:cNvPr>
          <p:cNvSpPr txBox="1"/>
          <p:nvPr/>
        </p:nvSpPr>
        <p:spPr>
          <a:xfrm>
            <a:off x="5059680" y="2718758"/>
            <a:ext cx="6855914" cy="1569660"/>
          </a:xfrm>
          <a:prstGeom prst="rect">
            <a:avLst/>
          </a:prstGeom>
          <a:noFill/>
        </p:spPr>
        <p:txBody>
          <a:bodyPr wrap="square" rtlCol="0">
            <a:spAutoFit/>
          </a:bodyPr>
          <a:lstStyle/>
          <a:p>
            <a:r>
              <a:rPr lang="en-US" sz="1600"/>
              <a:t>fits an ARIMA(X) model to the data, df[“x”].  If fitting an AR model, then just (p, 0, 0).  If fitting an AM model, then just (0,0,q).  </a:t>
            </a:r>
            <a:r>
              <a:rPr lang="en-US" sz="1600">
                <a:solidFill>
                  <a:srgbClr val="FF0000"/>
                </a:solidFill>
              </a:rPr>
              <a:t>I think it </a:t>
            </a:r>
            <a:r>
              <a:rPr lang="en-US" sz="1600" i="1">
                <a:solidFill>
                  <a:srgbClr val="FF0000"/>
                </a:solidFill>
              </a:rPr>
              <a:t>can</a:t>
            </a:r>
            <a:r>
              <a:rPr lang="en-US" sz="1600">
                <a:solidFill>
                  <a:srgbClr val="FF0000"/>
                </a:solidFill>
              </a:rPr>
              <a:t> fit a drift term, </a:t>
            </a:r>
            <a:r>
              <a:rPr lang="el-GR" sz="1600">
                <a:solidFill>
                  <a:srgbClr val="FF0000"/>
                </a:solidFill>
              </a:rPr>
              <a:t>β</a:t>
            </a:r>
            <a:r>
              <a:rPr lang="en-US" sz="1600">
                <a:solidFill>
                  <a:srgbClr val="FF0000"/>
                </a:solidFill>
              </a:rPr>
              <a:t>.  </a:t>
            </a:r>
            <a:r>
              <a:rPr lang="en-US" sz="1600"/>
              <a:t>If want to include exogeneous series a</a:t>
            </a:r>
            <a:r>
              <a:rPr lang="en-US" sz="1600" baseline="-25000"/>
              <a:t>1</a:t>
            </a:r>
            <a:r>
              <a:rPr lang="en-US" sz="1600"/>
              <a:t>, a</a:t>
            </a:r>
            <a:r>
              <a:rPr lang="en-US" sz="1600" baseline="-25000"/>
              <a:t>2</a:t>
            </a:r>
            <a:r>
              <a:rPr lang="en-US" sz="1600"/>
              <a:t>, …, a</a:t>
            </a:r>
            <a:r>
              <a:rPr lang="en-US" sz="1600" baseline="-25000"/>
              <a:t>k</a:t>
            </a:r>
            <a:r>
              <a:rPr lang="en-US" sz="1600"/>
              <a:t>, then would include these columns via the argument </a:t>
            </a:r>
            <a:r>
              <a:rPr lang="en-US" sz="1600" b="1"/>
              <a:t>exog = df[[“a1”, “a2”, … , “ak”]]</a:t>
            </a:r>
            <a:r>
              <a:rPr lang="en-US" sz="1600"/>
              <a:t>.  Also has optional argument trend = “n”, “c”, “t”, “ct” for no linear trend, a constant trend, a linear trend with zero intercept, an arbitrary linear trend.</a:t>
            </a:r>
            <a:endParaRPr lang="en-US" sz="1600" b="1"/>
          </a:p>
        </p:txBody>
      </p:sp>
      <p:sp>
        <p:nvSpPr>
          <p:cNvPr id="9" name="TextBox 8">
            <a:extLst>
              <a:ext uri="{FF2B5EF4-FFF2-40B4-BE49-F238E27FC236}">
                <a16:creationId xmlns:a16="http://schemas.microsoft.com/office/drawing/2014/main" id="{A48C9A5A-A065-6213-0CDE-2F700AB60550}"/>
              </a:ext>
            </a:extLst>
          </p:cNvPr>
          <p:cNvSpPr txBox="1"/>
          <p:nvPr/>
        </p:nvSpPr>
        <p:spPr>
          <a:xfrm>
            <a:off x="276404" y="4553017"/>
            <a:ext cx="1955517" cy="338554"/>
          </a:xfrm>
          <a:prstGeom prst="rect">
            <a:avLst/>
          </a:prstGeom>
          <a:noFill/>
        </p:spPr>
        <p:txBody>
          <a:bodyPr wrap="square" rtlCol="0">
            <a:spAutoFit/>
          </a:bodyPr>
          <a:lstStyle/>
          <a:p>
            <a:r>
              <a:rPr lang="en-US" sz="1600"/>
              <a:t>results = model.fit()</a:t>
            </a:r>
          </a:p>
        </p:txBody>
      </p:sp>
      <mc:AlternateContent xmlns:mc="http://schemas.openxmlformats.org/markup-compatibility/2006" xmlns:p14="http://schemas.microsoft.com/office/powerpoint/2010/main">
        <mc:Choice Requires="p14">
          <p:contentPart p14:bwMode="auto" r:id="rId5">
            <p14:nvContentPartPr>
              <p14:cNvPr id="11" name="Ink 10">
                <a:extLst>
                  <a:ext uri="{FF2B5EF4-FFF2-40B4-BE49-F238E27FC236}">
                    <a16:creationId xmlns:a16="http://schemas.microsoft.com/office/drawing/2014/main" id="{555458CD-AFFE-A015-1BEF-A5758F7B41C7}"/>
                  </a:ext>
                </a:extLst>
              </p14:cNvPr>
              <p14:cNvContentPartPr/>
              <p14:nvPr/>
            </p14:nvContentPartPr>
            <p14:xfrm>
              <a:off x="2207677" y="4733267"/>
              <a:ext cx="972720" cy="11160"/>
            </p14:xfrm>
          </p:contentPart>
        </mc:Choice>
        <mc:Fallback xmlns="">
          <p:pic>
            <p:nvPicPr>
              <p:cNvPr id="11" name="Ink 10">
                <a:extLst>
                  <a:ext uri="{FF2B5EF4-FFF2-40B4-BE49-F238E27FC236}">
                    <a16:creationId xmlns:a16="http://schemas.microsoft.com/office/drawing/2014/main" id="{555458CD-AFFE-A015-1BEF-A5758F7B41C7}"/>
                  </a:ext>
                </a:extLst>
              </p:cNvPr>
              <p:cNvPicPr/>
              <p:nvPr/>
            </p:nvPicPr>
            <p:blipFill>
              <a:blip r:embed="rId4"/>
              <a:stretch>
                <a:fillRect/>
              </a:stretch>
            </p:blipFill>
            <p:spPr>
              <a:xfrm>
                <a:off x="2198677" y="4724267"/>
                <a:ext cx="990360" cy="28800"/>
              </a:xfrm>
              <a:prstGeom prst="rect">
                <a:avLst/>
              </a:prstGeom>
            </p:spPr>
          </p:pic>
        </mc:Fallback>
      </mc:AlternateContent>
      <p:sp>
        <p:nvSpPr>
          <p:cNvPr id="12" name="TextBox 11">
            <a:extLst>
              <a:ext uri="{FF2B5EF4-FFF2-40B4-BE49-F238E27FC236}">
                <a16:creationId xmlns:a16="http://schemas.microsoft.com/office/drawing/2014/main" id="{FFCA81F9-78BE-62A6-86F5-C7276C6C1EB6}"/>
              </a:ext>
            </a:extLst>
          </p:cNvPr>
          <p:cNvSpPr txBox="1"/>
          <p:nvPr/>
        </p:nvSpPr>
        <p:spPr>
          <a:xfrm>
            <a:off x="3368527" y="4538098"/>
            <a:ext cx="8042787" cy="584775"/>
          </a:xfrm>
          <a:prstGeom prst="rect">
            <a:avLst/>
          </a:prstGeom>
          <a:noFill/>
        </p:spPr>
        <p:txBody>
          <a:bodyPr wrap="square" rtlCol="0">
            <a:spAutoFit/>
          </a:bodyPr>
          <a:lstStyle/>
          <a:p>
            <a:r>
              <a:rPr lang="en-US" sz="1600"/>
              <a:t>returns a results object, which stores, I think, the data input, and the estimated model parameters, as well as statistics on the estimated parameters – expected values, p-values, etc.  </a:t>
            </a:r>
          </a:p>
        </p:txBody>
      </p:sp>
      <p:graphicFrame>
        <p:nvGraphicFramePr>
          <p:cNvPr id="20" name="Object 19">
            <a:extLst>
              <a:ext uri="{FF2B5EF4-FFF2-40B4-BE49-F238E27FC236}">
                <a16:creationId xmlns:a16="http://schemas.microsoft.com/office/drawing/2014/main" id="{C5968277-12D7-8166-0639-7E679F12DDBA}"/>
              </a:ext>
            </a:extLst>
          </p:cNvPr>
          <p:cNvGraphicFramePr>
            <a:graphicFrameLocks noChangeAspect="1"/>
          </p:cNvGraphicFramePr>
          <p:nvPr>
            <p:extLst>
              <p:ext uri="{D42A27DB-BD31-4B8C-83A1-F6EECF244321}">
                <p14:modId xmlns:p14="http://schemas.microsoft.com/office/powerpoint/2010/main" val="519530303"/>
              </p:ext>
            </p:extLst>
          </p:nvPr>
        </p:nvGraphicFramePr>
        <p:xfrm>
          <a:off x="313371" y="1489871"/>
          <a:ext cx="7103427" cy="402339"/>
        </p:xfrm>
        <a:graphic>
          <a:graphicData uri="http://schemas.openxmlformats.org/presentationml/2006/ole">
            <mc:AlternateContent xmlns:mc="http://schemas.openxmlformats.org/markup-compatibility/2006">
              <mc:Choice xmlns:v="urn:schemas-microsoft-com:vml" Requires="v">
                <p:oleObj name="Equation" r:id="rId6" imgW="4711680" imgH="266400" progId="Equation.DSMT4">
                  <p:embed/>
                </p:oleObj>
              </mc:Choice>
              <mc:Fallback>
                <p:oleObj name="Equation" r:id="rId6" imgW="4711680" imgH="266400" progId="Equation.DSMT4">
                  <p:embed/>
                  <p:pic>
                    <p:nvPicPr>
                      <p:cNvPr id="0" name=""/>
                      <p:cNvPicPr/>
                      <p:nvPr/>
                    </p:nvPicPr>
                    <p:blipFill>
                      <a:blip r:embed="rId7"/>
                      <a:stretch>
                        <a:fillRect/>
                      </a:stretch>
                    </p:blipFill>
                    <p:spPr>
                      <a:xfrm>
                        <a:off x="313371" y="1489871"/>
                        <a:ext cx="7103427" cy="402339"/>
                      </a:xfrm>
                      <a:prstGeom prst="rect">
                        <a:avLst/>
                      </a:prstGeom>
                      <a:solidFill>
                        <a:srgbClr val="CCFFCC"/>
                      </a:solidFill>
                    </p:spPr>
                  </p:pic>
                </p:oleObj>
              </mc:Fallback>
            </mc:AlternateContent>
          </a:graphicData>
        </a:graphic>
      </p:graphicFrame>
      <p:sp>
        <p:nvSpPr>
          <p:cNvPr id="2" name="TextBox 1">
            <a:extLst>
              <a:ext uri="{FF2B5EF4-FFF2-40B4-BE49-F238E27FC236}">
                <a16:creationId xmlns:a16="http://schemas.microsoft.com/office/drawing/2014/main" id="{0B4A6053-53C5-0ED7-C0C5-BD9D2B44575B}"/>
              </a:ext>
            </a:extLst>
          </p:cNvPr>
          <p:cNvSpPr txBox="1"/>
          <p:nvPr/>
        </p:nvSpPr>
        <p:spPr>
          <a:xfrm>
            <a:off x="303281" y="5473602"/>
            <a:ext cx="2850582" cy="338554"/>
          </a:xfrm>
          <a:prstGeom prst="rect">
            <a:avLst/>
          </a:prstGeom>
          <a:noFill/>
        </p:spPr>
        <p:txBody>
          <a:bodyPr wrap="square" rtlCol="0">
            <a:spAutoFit/>
          </a:bodyPr>
          <a:lstStyle/>
          <a:p>
            <a:r>
              <a:rPr lang="en-US" sz="1600"/>
              <a:t>results.save(“name of model”)</a:t>
            </a:r>
          </a:p>
        </p:txBody>
      </p:sp>
      <mc:AlternateContent xmlns:mc="http://schemas.openxmlformats.org/markup-compatibility/2006" xmlns:p14="http://schemas.microsoft.com/office/powerpoint/2010/main">
        <mc:Choice Requires="p14">
          <p:contentPart p14:bwMode="auto" r:id="rId8">
            <p14:nvContentPartPr>
              <p14:cNvPr id="5" name="Ink 4">
                <a:extLst>
                  <a:ext uri="{FF2B5EF4-FFF2-40B4-BE49-F238E27FC236}">
                    <a16:creationId xmlns:a16="http://schemas.microsoft.com/office/drawing/2014/main" id="{51702026-2939-9F1F-F419-A84095A758E5}"/>
                  </a:ext>
                </a:extLst>
              </p14:cNvPr>
              <p14:cNvContentPartPr/>
              <p14:nvPr/>
            </p14:nvContentPartPr>
            <p14:xfrm>
              <a:off x="3341994" y="5653852"/>
              <a:ext cx="972720" cy="11160"/>
            </p14:xfrm>
          </p:contentPart>
        </mc:Choice>
        <mc:Fallback xmlns="">
          <p:pic>
            <p:nvPicPr>
              <p:cNvPr id="5" name="Ink 4">
                <a:extLst>
                  <a:ext uri="{FF2B5EF4-FFF2-40B4-BE49-F238E27FC236}">
                    <a16:creationId xmlns:a16="http://schemas.microsoft.com/office/drawing/2014/main" id="{51702026-2939-9F1F-F419-A84095A758E5}"/>
                  </a:ext>
                </a:extLst>
              </p:cNvPr>
              <p:cNvPicPr/>
              <p:nvPr/>
            </p:nvPicPr>
            <p:blipFill>
              <a:blip r:embed="rId4"/>
              <a:stretch>
                <a:fillRect/>
              </a:stretch>
            </p:blipFill>
            <p:spPr>
              <a:xfrm>
                <a:off x="3332994" y="5644852"/>
                <a:ext cx="990360" cy="28800"/>
              </a:xfrm>
              <a:prstGeom prst="rect">
                <a:avLst/>
              </a:prstGeom>
            </p:spPr>
          </p:pic>
        </mc:Fallback>
      </mc:AlternateContent>
      <p:sp>
        <p:nvSpPr>
          <p:cNvPr id="6" name="TextBox 5">
            <a:extLst>
              <a:ext uri="{FF2B5EF4-FFF2-40B4-BE49-F238E27FC236}">
                <a16:creationId xmlns:a16="http://schemas.microsoft.com/office/drawing/2014/main" id="{CC5703D6-62A1-6170-E620-FCF968B1D38D}"/>
              </a:ext>
            </a:extLst>
          </p:cNvPr>
          <p:cNvSpPr txBox="1"/>
          <p:nvPr/>
        </p:nvSpPr>
        <p:spPr>
          <a:xfrm>
            <a:off x="4502845" y="5473602"/>
            <a:ext cx="5189796" cy="338554"/>
          </a:xfrm>
          <a:prstGeom prst="rect">
            <a:avLst/>
          </a:prstGeom>
          <a:noFill/>
        </p:spPr>
        <p:txBody>
          <a:bodyPr wrap="square" rtlCol="0">
            <a:spAutoFit/>
          </a:bodyPr>
          <a:lstStyle/>
          <a:p>
            <a:r>
              <a:rPr lang="en-US" sz="1600"/>
              <a:t>to save the model, if you want.</a:t>
            </a:r>
          </a:p>
        </p:txBody>
      </p:sp>
      <p:sp>
        <p:nvSpPr>
          <p:cNvPr id="7" name="TextBox 6">
            <a:extLst>
              <a:ext uri="{FF2B5EF4-FFF2-40B4-BE49-F238E27FC236}">
                <a16:creationId xmlns:a16="http://schemas.microsoft.com/office/drawing/2014/main" id="{65A6F9B3-1810-0A8B-4A26-50908E782166}"/>
              </a:ext>
            </a:extLst>
          </p:cNvPr>
          <p:cNvSpPr txBox="1"/>
          <p:nvPr/>
        </p:nvSpPr>
        <p:spPr>
          <a:xfrm>
            <a:off x="276404" y="6162885"/>
            <a:ext cx="4199564" cy="338554"/>
          </a:xfrm>
          <a:prstGeom prst="rect">
            <a:avLst/>
          </a:prstGeom>
          <a:noFill/>
        </p:spPr>
        <p:txBody>
          <a:bodyPr wrap="square" rtlCol="0">
            <a:spAutoFit/>
          </a:bodyPr>
          <a:lstStyle/>
          <a:p>
            <a:r>
              <a:rPr lang="en-US" sz="1600"/>
              <a:t>results = ARIMAResults.load(“name of model”)</a:t>
            </a:r>
          </a:p>
        </p:txBody>
      </p:sp>
      <mc:AlternateContent xmlns:mc="http://schemas.openxmlformats.org/markup-compatibility/2006" xmlns:p14="http://schemas.microsoft.com/office/powerpoint/2010/main">
        <mc:Choice Requires="p14">
          <p:contentPart p14:bwMode="auto" r:id="rId9">
            <p14:nvContentPartPr>
              <p14:cNvPr id="8" name="Ink 7">
                <a:extLst>
                  <a:ext uri="{FF2B5EF4-FFF2-40B4-BE49-F238E27FC236}">
                    <a16:creationId xmlns:a16="http://schemas.microsoft.com/office/drawing/2014/main" id="{1CA18257-0AAD-1879-2CC2-30A991580A71}"/>
                  </a:ext>
                </a:extLst>
              </p14:cNvPr>
              <p14:cNvContentPartPr/>
              <p14:nvPr/>
            </p14:nvContentPartPr>
            <p14:xfrm>
              <a:off x="4513997" y="6343135"/>
              <a:ext cx="972720" cy="11160"/>
            </p14:xfrm>
          </p:contentPart>
        </mc:Choice>
        <mc:Fallback xmlns="">
          <p:pic>
            <p:nvPicPr>
              <p:cNvPr id="8" name="Ink 7">
                <a:extLst>
                  <a:ext uri="{FF2B5EF4-FFF2-40B4-BE49-F238E27FC236}">
                    <a16:creationId xmlns:a16="http://schemas.microsoft.com/office/drawing/2014/main" id="{1CA18257-0AAD-1879-2CC2-30A991580A71}"/>
                  </a:ext>
                </a:extLst>
              </p:cNvPr>
              <p:cNvPicPr/>
              <p:nvPr/>
            </p:nvPicPr>
            <p:blipFill>
              <a:blip r:embed="rId4"/>
              <a:stretch>
                <a:fillRect/>
              </a:stretch>
            </p:blipFill>
            <p:spPr>
              <a:xfrm>
                <a:off x="4504997" y="6334135"/>
                <a:ext cx="990360" cy="28800"/>
              </a:xfrm>
              <a:prstGeom prst="rect">
                <a:avLst/>
              </a:prstGeom>
            </p:spPr>
          </p:pic>
        </mc:Fallback>
      </mc:AlternateContent>
      <p:sp>
        <p:nvSpPr>
          <p:cNvPr id="10" name="TextBox 9">
            <a:extLst>
              <a:ext uri="{FF2B5EF4-FFF2-40B4-BE49-F238E27FC236}">
                <a16:creationId xmlns:a16="http://schemas.microsoft.com/office/drawing/2014/main" id="{ACC5F482-AB00-29E9-EC2B-A6E7CF5AB403}"/>
              </a:ext>
            </a:extLst>
          </p:cNvPr>
          <p:cNvSpPr txBox="1"/>
          <p:nvPr/>
        </p:nvSpPr>
        <p:spPr>
          <a:xfrm>
            <a:off x="5674848" y="6162885"/>
            <a:ext cx="2260112" cy="338554"/>
          </a:xfrm>
          <a:prstGeom prst="rect">
            <a:avLst/>
          </a:prstGeom>
          <a:noFill/>
        </p:spPr>
        <p:txBody>
          <a:bodyPr wrap="square" rtlCol="0">
            <a:spAutoFit/>
          </a:bodyPr>
          <a:lstStyle/>
          <a:p>
            <a:r>
              <a:rPr lang="en-US" sz="1600"/>
              <a:t>to load a saved model.</a:t>
            </a:r>
          </a:p>
        </p:txBody>
      </p:sp>
    </p:spTree>
    <p:extLst>
      <p:ext uri="{BB962C8B-B14F-4D97-AF65-F5344CB8AC3E}">
        <p14:creationId xmlns:p14="http://schemas.microsoft.com/office/powerpoint/2010/main" val="2119038377"/>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CFD62B-1099-14E2-7736-B65EB2DA6E74}"/>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D201ABD4-EBEC-77C9-1C18-29AFE26870EE}"/>
              </a:ext>
            </a:extLst>
          </p:cNvPr>
          <p:cNvSpPr/>
          <p:nvPr/>
        </p:nvSpPr>
        <p:spPr>
          <a:xfrm>
            <a:off x="4330563" y="197452"/>
            <a:ext cx="2758769" cy="461665"/>
          </a:xfrm>
          <a:prstGeom prst="rect">
            <a:avLst/>
          </a:prstGeom>
        </p:spPr>
        <p:txBody>
          <a:bodyPr wrap="none">
            <a:spAutoFit/>
          </a:bodyPr>
          <a:lstStyle/>
          <a:p>
            <a:r>
              <a:rPr lang="en-US" sz="2400" b="1" u="sng">
                <a:solidFill>
                  <a:srgbClr val="0066FF"/>
                </a:solidFill>
              </a:rPr>
              <a:t>Library: statsmodels</a:t>
            </a:r>
          </a:p>
        </p:txBody>
      </p:sp>
      <p:sp>
        <p:nvSpPr>
          <p:cNvPr id="4" name="TextBox 3">
            <a:extLst>
              <a:ext uri="{FF2B5EF4-FFF2-40B4-BE49-F238E27FC236}">
                <a16:creationId xmlns:a16="http://schemas.microsoft.com/office/drawing/2014/main" id="{F5EF3AFB-C1E0-67F8-3167-927094812BBE}"/>
              </a:ext>
            </a:extLst>
          </p:cNvPr>
          <p:cNvSpPr txBox="1"/>
          <p:nvPr/>
        </p:nvSpPr>
        <p:spPr>
          <a:xfrm>
            <a:off x="313372" y="1252682"/>
            <a:ext cx="1955516" cy="338554"/>
          </a:xfrm>
          <a:prstGeom prst="rect">
            <a:avLst/>
          </a:prstGeom>
          <a:noFill/>
        </p:spPr>
        <p:txBody>
          <a:bodyPr wrap="square" rtlCol="0">
            <a:spAutoFit/>
          </a:bodyPr>
          <a:lstStyle/>
          <a:p>
            <a:r>
              <a:rPr lang="en-US" sz="1600"/>
              <a:t>Continuing on,</a:t>
            </a:r>
          </a:p>
        </p:txBody>
      </p:sp>
      <p:sp>
        <p:nvSpPr>
          <p:cNvPr id="6" name="TextBox 5">
            <a:extLst>
              <a:ext uri="{FF2B5EF4-FFF2-40B4-BE49-F238E27FC236}">
                <a16:creationId xmlns:a16="http://schemas.microsoft.com/office/drawing/2014/main" id="{68D82EB2-4BB4-DA4B-CE2F-460D469F910F}"/>
              </a:ext>
            </a:extLst>
          </p:cNvPr>
          <p:cNvSpPr txBox="1"/>
          <p:nvPr/>
        </p:nvSpPr>
        <p:spPr>
          <a:xfrm>
            <a:off x="313372" y="1794522"/>
            <a:ext cx="1955517" cy="338554"/>
          </a:xfrm>
          <a:prstGeom prst="rect">
            <a:avLst/>
          </a:prstGeom>
          <a:noFill/>
        </p:spPr>
        <p:txBody>
          <a:bodyPr wrap="square" rtlCol="0">
            <a:spAutoFit/>
          </a:bodyPr>
          <a:lstStyle/>
          <a:p>
            <a:r>
              <a:rPr lang="en-US" sz="1600"/>
              <a:t>results.summary()</a:t>
            </a:r>
          </a:p>
        </p:txBody>
      </p:sp>
      <mc:AlternateContent xmlns:mc="http://schemas.openxmlformats.org/markup-compatibility/2006" xmlns:p14="http://schemas.microsoft.com/office/powerpoint/2010/main">
        <mc:Choice Requires="p14">
          <p:contentPart p14:bwMode="auto" r:id="rId3">
            <p14:nvContentPartPr>
              <p14:cNvPr id="7" name="Ink 6">
                <a:extLst>
                  <a:ext uri="{FF2B5EF4-FFF2-40B4-BE49-F238E27FC236}">
                    <a16:creationId xmlns:a16="http://schemas.microsoft.com/office/drawing/2014/main" id="{F9AA418A-2B4A-176F-01C6-A2615EB3CFE6}"/>
                  </a:ext>
                </a:extLst>
              </p14:cNvPr>
              <p14:cNvContentPartPr/>
              <p14:nvPr/>
            </p14:nvContentPartPr>
            <p14:xfrm>
              <a:off x="2268889" y="1963799"/>
              <a:ext cx="972720" cy="11160"/>
            </p14:xfrm>
          </p:contentPart>
        </mc:Choice>
        <mc:Fallback xmlns="">
          <p:pic>
            <p:nvPicPr>
              <p:cNvPr id="7" name="Ink 6">
                <a:extLst>
                  <a:ext uri="{FF2B5EF4-FFF2-40B4-BE49-F238E27FC236}">
                    <a16:creationId xmlns:a16="http://schemas.microsoft.com/office/drawing/2014/main" id="{F9AA418A-2B4A-176F-01C6-A2615EB3CFE6}"/>
                  </a:ext>
                </a:extLst>
              </p:cNvPr>
              <p:cNvPicPr/>
              <p:nvPr/>
            </p:nvPicPr>
            <p:blipFill>
              <a:blip r:embed="rId4"/>
              <a:stretch>
                <a:fillRect/>
              </a:stretch>
            </p:blipFill>
            <p:spPr>
              <a:xfrm>
                <a:off x="2259889" y="1954799"/>
                <a:ext cx="990360" cy="28800"/>
              </a:xfrm>
              <a:prstGeom prst="rect">
                <a:avLst/>
              </a:prstGeom>
            </p:spPr>
          </p:pic>
        </mc:Fallback>
      </mc:AlternateContent>
      <p:sp>
        <p:nvSpPr>
          <p:cNvPr id="8" name="TextBox 7">
            <a:extLst>
              <a:ext uri="{FF2B5EF4-FFF2-40B4-BE49-F238E27FC236}">
                <a16:creationId xmlns:a16="http://schemas.microsoft.com/office/drawing/2014/main" id="{4EEE8601-42C6-46F4-AE6C-8FBABA2BF59D}"/>
              </a:ext>
            </a:extLst>
          </p:cNvPr>
          <p:cNvSpPr txBox="1"/>
          <p:nvPr/>
        </p:nvSpPr>
        <p:spPr>
          <a:xfrm>
            <a:off x="3355353" y="1753309"/>
            <a:ext cx="4922885" cy="338554"/>
          </a:xfrm>
          <a:prstGeom prst="rect">
            <a:avLst/>
          </a:prstGeom>
          <a:noFill/>
        </p:spPr>
        <p:txBody>
          <a:bodyPr wrap="square" rtlCol="0">
            <a:spAutoFit/>
          </a:bodyPr>
          <a:lstStyle/>
          <a:p>
            <a:r>
              <a:rPr lang="en-US" sz="1600"/>
              <a:t>returns a printout of a summary of the results statistics.</a:t>
            </a:r>
          </a:p>
        </p:txBody>
      </p:sp>
      <p:sp>
        <p:nvSpPr>
          <p:cNvPr id="13" name="TextBox 12">
            <a:extLst>
              <a:ext uri="{FF2B5EF4-FFF2-40B4-BE49-F238E27FC236}">
                <a16:creationId xmlns:a16="http://schemas.microsoft.com/office/drawing/2014/main" id="{A842CCA4-B108-893F-C7F6-C1E6837E6B37}"/>
              </a:ext>
            </a:extLst>
          </p:cNvPr>
          <p:cNvSpPr txBox="1"/>
          <p:nvPr/>
        </p:nvSpPr>
        <p:spPr>
          <a:xfrm>
            <a:off x="313373" y="2275864"/>
            <a:ext cx="1660550" cy="338554"/>
          </a:xfrm>
          <a:prstGeom prst="rect">
            <a:avLst/>
          </a:prstGeom>
          <a:noFill/>
        </p:spPr>
        <p:txBody>
          <a:bodyPr wrap="square" rtlCol="0">
            <a:spAutoFit/>
          </a:bodyPr>
          <a:lstStyle/>
          <a:p>
            <a:r>
              <a:rPr lang="en-US" sz="1600"/>
              <a:t>results.params</a:t>
            </a:r>
          </a:p>
        </p:txBody>
      </p:sp>
      <mc:AlternateContent xmlns:mc="http://schemas.openxmlformats.org/markup-compatibility/2006" xmlns:p14="http://schemas.microsoft.com/office/powerpoint/2010/main">
        <mc:Choice Requires="p14">
          <p:contentPart p14:bwMode="auto" r:id="rId5">
            <p14:nvContentPartPr>
              <p14:cNvPr id="14" name="Ink 13">
                <a:extLst>
                  <a:ext uri="{FF2B5EF4-FFF2-40B4-BE49-F238E27FC236}">
                    <a16:creationId xmlns:a16="http://schemas.microsoft.com/office/drawing/2014/main" id="{C7893767-E348-2AA4-CC7A-B47B8BFDD3FE}"/>
                  </a:ext>
                </a:extLst>
              </p14:cNvPr>
              <p14:cNvContentPartPr/>
              <p14:nvPr/>
            </p14:nvContentPartPr>
            <p14:xfrm>
              <a:off x="1886648" y="2445141"/>
              <a:ext cx="972720" cy="11160"/>
            </p14:xfrm>
          </p:contentPart>
        </mc:Choice>
        <mc:Fallback xmlns="">
          <p:pic>
            <p:nvPicPr>
              <p:cNvPr id="14" name="Ink 13">
                <a:extLst>
                  <a:ext uri="{FF2B5EF4-FFF2-40B4-BE49-F238E27FC236}">
                    <a16:creationId xmlns:a16="http://schemas.microsoft.com/office/drawing/2014/main" id="{C7893767-E348-2AA4-CC7A-B47B8BFDD3FE}"/>
                  </a:ext>
                </a:extLst>
              </p:cNvPr>
              <p:cNvPicPr/>
              <p:nvPr/>
            </p:nvPicPr>
            <p:blipFill>
              <a:blip r:embed="rId4"/>
              <a:stretch>
                <a:fillRect/>
              </a:stretch>
            </p:blipFill>
            <p:spPr>
              <a:xfrm>
                <a:off x="1877648" y="2436141"/>
                <a:ext cx="990360" cy="28800"/>
              </a:xfrm>
              <a:prstGeom prst="rect">
                <a:avLst/>
              </a:prstGeom>
            </p:spPr>
          </p:pic>
        </mc:Fallback>
      </mc:AlternateContent>
      <p:sp>
        <p:nvSpPr>
          <p:cNvPr id="18" name="TextBox 17">
            <a:extLst>
              <a:ext uri="{FF2B5EF4-FFF2-40B4-BE49-F238E27FC236}">
                <a16:creationId xmlns:a16="http://schemas.microsoft.com/office/drawing/2014/main" id="{FD7171F5-5C4D-5EAF-4B42-77BF216DE032}"/>
              </a:ext>
            </a:extLst>
          </p:cNvPr>
          <p:cNvSpPr txBox="1"/>
          <p:nvPr/>
        </p:nvSpPr>
        <p:spPr>
          <a:xfrm>
            <a:off x="3000381" y="2263470"/>
            <a:ext cx="8952177" cy="584775"/>
          </a:xfrm>
          <a:prstGeom prst="rect">
            <a:avLst/>
          </a:prstGeom>
          <a:noFill/>
        </p:spPr>
        <p:txBody>
          <a:bodyPr wrap="square" rtlCol="0">
            <a:spAutoFit/>
          </a:bodyPr>
          <a:lstStyle/>
          <a:p>
            <a:r>
              <a:rPr lang="en-US" sz="1600"/>
              <a:t>returns a tuple of the estimated fit parameters (</a:t>
            </a:r>
            <a:r>
              <a:rPr lang="el-GR" sz="1600"/>
              <a:t>β</a:t>
            </a:r>
            <a:r>
              <a:rPr lang="en-US" sz="1600"/>
              <a:t>, </a:t>
            </a:r>
            <a:r>
              <a:rPr lang="el-GR" sz="1600"/>
              <a:t>φ</a:t>
            </a:r>
            <a:r>
              <a:rPr lang="en-US" sz="1600"/>
              <a:t>’s, θ’s, D), where </a:t>
            </a:r>
            <a:r>
              <a:rPr lang="el-GR" sz="1600"/>
              <a:t>β</a:t>
            </a:r>
            <a:r>
              <a:rPr lang="en-US" sz="1600"/>
              <a:t> is the constant, and D = </a:t>
            </a:r>
            <a:r>
              <a:rPr lang="el-GR" sz="1600"/>
              <a:t>σ</a:t>
            </a:r>
            <a:r>
              <a:rPr lang="en-US" sz="1600" baseline="30000"/>
              <a:t>2</a:t>
            </a:r>
            <a:r>
              <a:rPr lang="en-US" sz="1600"/>
              <a:t> is the variance of </a:t>
            </a:r>
            <a:r>
              <a:rPr lang="el-GR" sz="1600"/>
              <a:t>Δ</a:t>
            </a:r>
            <a:r>
              <a:rPr lang="en-US" sz="1600"/>
              <a:t>W</a:t>
            </a:r>
            <a:r>
              <a:rPr lang="en-US" sz="1600" baseline="-25000"/>
              <a:t>n</a:t>
            </a:r>
            <a:r>
              <a:rPr lang="en-US" sz="1600"/>
              <a:t>.  </a:t>
            </a:r>
          </a:p>
        </p:txBody>
      </p:sp>
      <p:sp>
        <p:nvSpPr>
          <p:cNvPr id="2" name="TextBox 1">
            <a:extLst>
              <a:ext uri="{FF2B5EF4-FFF2-40B4-BE49-F238E27FC236}">
                <a16:creationId xmlns:a16="http://schemas.microsoft.com/office/drawing/2014/main" id="{EE45FF4C-82A1-FE42-C9A0-98B43D73EB65}"/>
              </a:ext>
            </a:extLst>
          </p:cNvPr>
          <p:cNvSpPr txBox="1"/>
          <p:nvPr/>
        </p:nvSpPr>
        <p:spPr>
          <a:xfrm>
            <a:off x="313371" y="3408999"/>
            <a:ext cx="1817866" cy="338554"/>
          </a:xfrm>
          <a:prstGeom prst="rect">
            <a:avLst/>
          </a:prstGeom>
          <a:noFill/>
        </p:spPr>
        <p:txBody>
          <a:bodyPr wrap="square" rtlCol="0">
            <a:spAutoFit/>
          </a:bodyPr>
          <a:lstStyle/>
          <a:p>
            <a:r>
              <a:rPr lang="en-US" sz="1600"/>
              <a:t>results.fittedvalues</a:t>
            </a:r>
          </a:p>
        </p:txBody>
      </p:sp>
      <mc:AlternateContent xmlns:mc="http://schemas.openxmlformats.org/markup-compatibility/2006" xmlns:p14="http://schemas.microsoft.com/office/powerpoint/2010/main">
        <mc:Choice Requires="p14">
          <p:contentPart p14:bwMode="auto" r:id="rId6">
            <p14:nvContentPartPr>
              <p14:cNvPr id="10" name="Ink 9">
                <a:extLst>
                  <a:ext uri="{FF2B5EF4-FFF2-40B4-BE49-F238E27FC236}">
                    <a16:creationId xmlns:a16="http://schemas.microsoft.com/office/drawing/2014/main" id="{AB0B4538-3321-5C43-EDDF-31AB82F4BB65}"/>
                  </a:ext>
                </a:extLst>
              </p14:cNvPr>
              <p14:cNvContentPartPr/>
              <p14:nvPr/>
            </p14:nvContentPartPr>
            <p14:xfrm>
              <a:off x="2268887" y="3578276"/>
              <a:ext cx="972720" cy="11160"/>
            </p14:xfrm>
          </p:contentPart>
        </mc:Choice>
        <mc:Fallback xmlns="">
          <p:pic>
            <p:nvPicPr>
              <p:cNvPr id="10" name="Ink 9">
                <a:extLst>
                  <a:ext uri="{FF2B5EF4-FFF2-40B4-BE49-F238E27FC236}">
                    <a16:creationId xmlns:a16="http://schemas.microsoft.com/office/drawing/2014/main" id="{AB0B4538-3321-5C43-EDDF-31AB82F4BB65}"/>
                  </a:ext>
                </a:extLst>
              </p:cNvPr>
              <p:cNvPicPr/>
              <p:nvPr/>
            </p:nvPicPr>
            <p:blipFill>
              <a:blip r:embed="rId4"/>
              <a:stretch>
                <a:fillRect/>
              </a:stretch>
            </p:blipFill>
            <p:spPr>
              <a:xfrm>
                <a:off x="2259887" y="3569276"/>
                <a:ext cx="990360" cy="28800"/>
              </a:xfrm>
              <a:prstGeom prst="rect">
                <a:avLst/>
              </a:prstGeom>
            </p:spPr>
          </p:pic>
        </mc:Fallback>
      </mc:AlternateContent>
      <p:sp>
        <p:nvSpPr>
          <p:cNvPr id="15" name="TextBox 14">
            <a:extLst>
              <a:ext uri="{FF2B5EF4-FFF2-40B4-BE49-F238E27FC236}">
                <a16:creationId xmlns:a16="http://schemas.microsoft.com/office/drawing/2014/main" id="{CE66DD9F-C148-8A24-6956-1DB5E7AC3EA1}"/>
              </a:ext>
            </a:extLst>
          </p:cNvPr>
          <p:cNvSpPr txBox="1"/>
          <p:nvPr/>
        </p:nvSpPr>
        <p:spPr>
          <a:xfrm>
            <a:off x="3379257" y="3375609"/>
            <a:ext cx="4307202" cy="338554"/>
          </a:xfrm>
          <a:prstGeom prst="rect">
            <a:avLst/>
          </a:prstGeom>
          <a:noFill/>
        </p:spPr>
        <p:txBody>
          <a:bodyPr wrap="square" rtlCol="0">
            <a:spAutoFit/>
          </a:bodyPr>
          <a:lstStyle/>
          <a:p>
            <a:r>
              <a:rPr lang="en-US" sz="1600"/>
              <a:t>returns the models best fit predictions for data</a:t>
            </a:r>
          </a:p>
        </p:txBody>
      </p:sp>
      <p:sp>
        <p:nvSpPr>
          <p:cNvPr id="22" name="TextBox 21">
            <a:extLst>
              <a:ext uri="{FF2B5EF4-FFF2-40B4-BE49-F238E27FC236}">
                <a16:creationId xmlns:a16="http://schemas.microsoft.com/office/drawing/2014/main" id="{0362C83D-CC88-AA3B-612E-17E44E9CCF0A}"/>
              </a:ext>
            </a:extLst>
          </p:cNvPr>
          <p:cNvSpPr txBox="1"/>
          <p:nvPr/>
        </p:nvSpPr>
        <p:spPr>
          <a:xfrm>
            <a:off x="313373" y="2900302"/>
            <a:ext cx="1095193" cy="338554"/>
          </a:xfrm>
          <a:prstGeom prst="rect">
            <a:avLst/>
          </a:prstGeom>
          <a:noFill/>
        </p:spPr>
        <p:txBody>
          <a:bodyPr wrap="square" rtlCol="0">
            <a:spAutoFit/>
          </a:bodyPr>
          <a:lstStyle/>
          <a:p>
            <a:r>
              <a:rPr lang="en-US" sz="1600"/>
              <a:t>results.AIC</a:t>
            </a:r>
          </a:p>
        </p:txBody>
      </p:sp>
      <mc:AlternateContent xmlns:mc="http://schemas.openxmlformats.org/markup-compatibility/2006" xmlns:p14="http://schemas.microsoft.com/office/powerpoint/2010/main">
        <mc:Choice Requires="p14">
          <p:contentPart p14:bwMode="auto" r:id="rId7">
            <p14:nvContentPartPr>
              <p14:cNvPr id="23" name="Ink 22">
                <a:extLst>
                  <a:ext uri="{FF2B5EF4-FFF2-40B4-BE49-F238E27FC236}">
                    <a16:creationId xmlns:a16="http://schemas.microsoft.com/office/drawing/2014/main" id="{BA604544-8BAC-A56F-3EBF-5958701BD0E2}"/>
                  </a:ext>
                </a:extLst>
              </p14:cNvPr>
              <p14:cNvContentPartPr/>
              <p14:nvPr/>
            </p14:nvContentPartPr>
            <p14:xfrm>
              <a:off x="1487563" y="3085032"/>
              <a:ext cx="972720" cy="11160"/>
            </p14:xfrm>
          </p:contentPart>
        </mc:Choice>
        <mc:Fallback xmlns="">
          <p:pic>
            <p:nvPicPr>
              <p:cNvPr id="23" name="Ink 22">
                <a:extLst>
                  <a:ext uri="{FF2B5EF4-FFF2-40B4-BE49-F238E27FC236}">
                    <a16:creationId xmlns:a16="http://schemas.microsoft.com/office/drawing/2014/main" id="{BA604544-8BAC-A56F-3EBF-5958701BD0E2}"/>
                  </a:ext>
                </a:extLst>
              </p:cNvPr>
              <p:cNvPicPr/>
              <p:nvPr/>
            </p:nvPicPr>
            <p:blipFill>
              <a:blip r:embed="rId4"/>
              <a:stretch>
                <a:fillRect/>
              </a:stretch>
            </p:blipFill>
            <p:spPr>
              <a:xfrm>
                <a:off x="1478563" y="3076032"/>
                <a:ext cx="990360" cy="28800"/>
              </a:xfrm>
              <a:prstGeom prst="rect">
                <a:avLst/>
              </a:prstGeom>
            </p:spPr>
          </p:pic>
        </mc:Fallback>
      </mc:AlternateContent>
      <p:sp>
        <p:nvSpPr>
          <p:cNvPr id="24" name="TextBox 23">
            <a:extLst>
              <a:ext uri="{FF2B5EF4-FFF2-40B4-BE49-F238E27FC236}">
                <a16:creationId xmlns:a16="http://schemas.microsoft.com/office/drawing/2014/main" id="{6A35E9AD-52FF-B308-C545-E463E4FDFF88}"/>
              </a:ext>
            </a:extLst>
          </p:cNvPr>
          <p:cNvSpPr txBox="1"/>
          <p:nvPr/>
        </p:nvSpPr>
        <p:spPr>
          <a:xfrm>
            <a:off x="2608735" y="2900302"/>
            <a:ext cx="6816071" cy="338554"/>
          </a:xfrm>
          <a:prstGeom prst="rect">
            <a:avLst/>
          </a:prstGeom>
          <a:noFill/>
        </p:spPr>
        <p:txBody>
          <a:bodyPr wrap="square" rtlCol="0">
            <a:spAutoFit/>
          </a:bodyPr>
          <a:lstStyle/>
          <a:p>
            <a:r>
              <a:rPr lang="en-US" sz="1600"/>
              <a:t>returns the AIC goodness of fit parameter.  Can do likewise with the BIC guy. </a:t>
            </a:r>
          </a:p>
        </p:txBody>
      </p:sp>
      <p:sp>
        <p:nvSpPr>
          <p:cNvPr id="5" name="TextBox 4">
            <a:extLst>
              <a:ext uri="{FF2B5EF4-FFF2-40B4-BE49-F238E27FC236}">
                <a16:creationId xmlns:a16="http://schemas.microsoft.com/office/drawing/2014/main" id="{DBC67E94-E5A6-E801-219D-35E7BD1F35F1}"/>
              </a:ext>
            </a:extLst>
          </p:cNvPr>
          <p:cNvSpPr txBox="1"/>
          <p:nvPr/>
        </p:nvSpPr>
        <p:spPr>
          <a:xfrm>
            <a:off x="330017" y="3931040"/>
            <a:ext cx="2417634" cy="338554"/>
          </a:xfrm>
          <a:prstGeom prst="rect">
            <a:avLst/>
          </a:prstGeom>
          <a:noFill/>
        </p:spPr>
        <p:txBody>
          <a:bodyPr wrap="square" rtlCol="0">
            <a:spAutoFit/>
          </a:bodyPr>
          <a:lstStyle/>
          <a:p>
            <a:r>
              <a:rPr lang="en-US" sz="1600"/>
              <a:t>results.forecast(steps = n)</a:t>
            </a:r>
          </a:p>
        </p:txBody>
      </p:sp>
      <p:sp>
        <p:nvSpPr>
          <p:cNvPr id="25" name="TextBox 24">
            <a:extLst>
              <a:ext uri="{FF2B5EF4-FFF2-40B4-BE49-F238E27FC236}">
                <a16:creationId xmlns:a16="http://schemas.microsoft.com/office/drawing/2014/main" id="{087050D1-C8CF-4248-DCF1-5EAF1EB341F1}"/>
              </a:ext>
            </a:extLst>
          </p:cNvPr>
          <p:cNvSpPr txBox="1"/>
          <p:nvPr/>
        </p:nvSpPr>
        <p:spPr>
          <a:xfrm>
            <a:off x="3509652" y="3868151"/>
            <a:ext cx="8323074" cy="584775"/>
          </a:xfrm>
          <a:prstGeom prst="rect">
            <a:avLst/>
          </a:prstGeom>
          <a:noFill/>
        </p:spPr>
        <p:txBody>
          <a:bodyPr wrap="square" rtlCol="0">
            <a:spAutoFit/>
          </a:bodyPr>
          <a:lstStyle/>
          <a:p>
            <a:r>
              <a:rPr lang="en-US" sz="1600"/>
              <a:t>returns the model’s best fit predictions n steps into the future.  Doesn’t work with exog variables.  Can also do a confidence interval of forecast via </a:t>
            </a:r>
            <a:r>
              <a:rPr lang="en-US" sz="1600" b="1"/>
              <a:t>alpha = p</a:t>
            </a:r>
            <a:r>
              <a:rPr lang="en-US" sz="1600"/>
              <a:t>, and confidence interval will be 1 – p.   </a:t>
            </a:r>
          </a:p>
        </p:txBody>
      </p:sp>
      <mc:AlternateContent xmlns:mc="http://schemas.openxmlformats.org/markup-compatibility/2006" xmlns:p14="http://schemas.microsoft.com/office/powerpoint/2010/main">
        <mc:Choice Requires="p14">
          <p:contentPart p14:bwMode="auto" r:id="rId8">
            <p14:nvContentPartPr>
              <p14:cNvPr id="26" name="Ink 25">
                <a:extLst>
                  <a:ext uri="{FF2B5EF4-FFF2-40B4-BE49-F238E27FC236}">
                    <a16:creationId xmlns:a16="http://schemas.microsoft.com/office/drawing/2014/main" id="{37FA1026-C56F-6026-ED33-BE24DD6CD3C3}"/>
                  </a:ext>
                </a:extLst>
              </p14:cNvPr>
              <p14:cNvContentPartPr/>
              <p14:nvPr/>
            </p14:nvContentPartPr>
            <p14:xfrm>
              <a:off x="2780126" y="4097960"/>
              <a:ext cx="558000" cy="29160"/>
            </p14:xfrm>
          </p:contentPart>
        </mc:Choice>
        <mc:Fallback xmlns="">
          <p:pic>
            <p:nvPicPr>
              <p:cNvPr id="26" name="Ink 25">
                <a:extLst>
                  <a:ext uri="{FF2B5EF4-FFF2-40B4-BE49-F238E27FC236}">
                    <a16:creationId xmlns:a16="http://schemas.microsoft.com/office/drawing/2014/main" id="{37FA1026-C56F-6026-ED33-BE24DD6CD3C3}"/>
                  </a:ext>
                </a:extLst>
              </p:cNvPr>
              <p:cNvPicPr/>
              <p:nvPr/>
            </p:nvPicPr>
            <p:blipFill>
              <a:blip r:embed="rId9"/>
              <a:stretch>
                <a:fillRect/>
              </a:stretch>
            </p:blipFill>
            <p:spPr>
              <a:xfrm>
                <a:off x="2771126" y="4088960"/>
                <a:ext cx="575640" cy="46800"/>
              </a:xfrm>
              <a:prstGeom prst="rect">
                <a:avLst/>
              </a:prstGeom>
            </p:spPr>
          </p:pic>
        </mc:Fallback>
      </mc:AlternateContent>
    </p:spTree>
    <p:extLst>
      <p:ext uri="{BB962C8B-B14F-4D97-AF65-F5344CB8AC3E}">
        <p14:creationId xmlns:p14="http://schemas.microsoft.com/office/powerpoint/2010/main" val="729591719"/>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330563" y="197452"/>
            <a:ext cx="2758769" cy="461665"/>
          </a:xfrm>
          <a:prstGeom prst="rect">
            <a:avLst/>
          </a:prstGeom>
        </p:spPr>
        <p:txBody>
          <a:bodyPr wrap="none">
            <a:spAutoFit/>
          </a:bodyPr>
          <a:lstStyle/>
          <a:p>
            <a:r>
              <a:rPr lang="en-US" sz="2400" b="1" u="sng">
                <a:solidFill>
                  <a:srgbClr val="0066FF"/>
                </a:solidFill>
              </a:rPr>
              <a:t>Library: statsmodels</a:t>
            </a:r>
          </a:p>
        </p:txBody>
      </p:sp>
      <p:sp>
        <p:nvSpPr>
          <p:cNvPr id="4" name="TextBox 3">
            <a:extLst>
              <a:ext uri="{FF2B5EF4-FFF2-40B4-BE49-F238E27FC236}">
                <a16:creationId xmlns:a16="http://schemas.microsoft.com/office/drawing/2014/main" id="{1F62766F-5DD0-4A16-B412-AB8E10FE3C0F}"/>
              </a:ext>
            </a:extLst>
          </p:cNvPr>
          <p:cNvSpPr txBox="1"/>
          <p:nvPr/>
        </p:nvSpPr>
        <p:spPr>
          <a:xfrm>
            <a:off x="176771" y="1024108"/>
            <a:ext cx="3332033" cy="338554"/>
          </a:xfrm>
          <a:prstGeom prst="rect">
            <a:avLst/>
          </a:prstGeom>
          <a:noFill/>
        </p:spPr>
        <p:txBody>
          <a:bodyPr wrap="square" rtlCol="0">
            <a:spAutoFit/>
          </a:bodyPr>
          <a:lstStyle/>
          <a:p>
            <a:r>
              <a:rPr lang="en-US" sz="1600"/>
              <a:t>And some more on ARIMA(X),</a:t>
            </a:r>
          </a:p>
        </p:txBody>
      </p:sp>
      <p:sp>
        <p:nvSpPr>
          <p:cNvPr id="16" name="TextBox 15">
            <a:extLst>
              <a:ext uri="{FF2B5EF4-FFF2-40B4-BE49-F238E27FC236}">
                <a16:creationId xmlns:a16="http://schemas.microsoft.com/office/drawing/2014/main" id="{1C1057D9-BF88-1882-0C72-C2E48234EB15}"/>
              </a:ext>
            </a:extLst>
          </p:cNvPr>
          <p:cNvSpPr txBox="1"/>
          <p:nvPr/>
        </p:nvSpPr>
        <p:spPr>
          <a:xfrm>
            <a:off x="156451" y="1735680"/>
            <a:ext cx="3617169" cy="338554"/>
          </a:xfrm>
          <a:prstGeom prst="rect">
            <a:avLst/>
          </a:prstGeom>
          <a:noFill/>
        </p:spPr>
        <p:txBody>
          <a:bodyPr wrap="square" rtlCol="0">
            <a:spAutoFit/>
          </a:bodyPr>
          <a:lstStyle/>
          <a:p>
            <a:r>
              <a:rPr lang="en-US" sz="1600"/>
              <a:t>forecast = results.get_forecast(steps = n)</a:t>
            </a:r>
          </a:p>
        </p:txBody>
      </p:sp>
      <mc:AlternateContent xmlns:mc="http://schemas.openxmlformats.org/markup-compatibility/2006" xmlns:p14="http://schemas.microsoft.com/office/powerpoint/2010/main">
        <mc:Choice Requires="p14">
          <p:contentPart p14:bwMode="auto" r:id="rId3">
            <p14:nvContentPartPr>
              <p14:cNvPr id="17" name="Ink 16">
                <a:extLst>
                  <a:ext uri="{FF2B5EF4-FFF2-40B4-BE49-F238E27FC236}">
                    <a16:creationId xmlns:a16="http://schemas.microsoft.com/office/drawing/2014/main" id="{68A5BF43-B0DB-FA05-B4C4-E85BFD11ECE2}"/>
                  </a:ext>
                </a:extLst>
              </p14:cNvPr>
              <p14:cNvContentPartPr/>
              <p14:nvPr/>
            </p14:nvContentPartPr>
            <p14:xfrm>
              <a:off x="3949256" y="1908705"/>
              <a:ext cx="972720" cy="11160"/>
            </p14:xfrm>
          </p:contentPart>
        </mc:Choice>
        <mc:Fallback xmlns="">
          <p:pic>
            <p:nvPicPr>
              <p:cNvPr id="17" name="Ink 16">
                <a:extLst>
                  <a:ext uri="{FF2B5EF4-FFF2-40B4-BE49-F238E27FC236}">
                    <a16:creationId xmlns:a16="http://schemas.microsoft.com/office/drawing/2014/main" id="{68A5BF43-B0DB-FA05-B4C4-E85BFD11ECE2}"/>
                  </a:ext>
                </a:extLst>
              </p:cNvPr>
              <p:cNvPicPr/>
              <p:nvPr/>
            </p:nvPicPr>
            <p:blipFill>
              <a:blip r:embed="rId4"/>
              <a:stretch>
                <a:fillRect/>
              </a:stretch>
            </p:blipFill>
            <p:spPr>
              <a:xfrm>
                <a:off x="3940256" y="1899705"/>
                <a:ext cx="990360" cy="28800"/>
              </a:xfrm>
              <a:prstGeom prst="rect">
                <a:avLst/>
              </a:prstGeom>
            </p:spPr>
          </p:pic>
        </mc:Fallback>
      </mc:AlternateContent>
      <p:sp>
        <p:nvSpPr>
          <p:cNvPr id="19" name="TextBox 18">
            <a:extLst>
              <a:ext uri="{FF2B5EF4-FFF2-40B4-BE49-F238E27FC236}">
                <a16:creationId xmlns:a16="http://schemas.microsoft.com/office/drawing/2014/main" id="{C219F2FC-74BE-2971-3F09-B1C7A6868E25}"/>
              </a:ext>
            </a:extLst>
          </p:cNvPr>
          <p:cNvSpPr txBox="1"/>
          <p:nvPr/>
        </p:nvSpPr>
        <p:spPr>
          <a:xfrm>
            <a:off x="5297621" y="1685716"/>
            <a:ext cx="6676101" cy="1323439"/>
          </a:xfrm>
          <a:prstGeom prst="rect">
            <a:avLst/>
          </a:prstGeom>
          <a:noFill/>
        </p:spPr>
        <p:txBody>
          <a:bodyPr wrap="square" rtlCol="0">
            <a:spAutoFit/>
          </a:bodyPr>
          <a:lstStyle/>
          <a:p>
            <a:r>
              <a:rPr lang="en-US" sz="1600"/>
              <a:t>returns a forecast model object, from which we can get forecasted results, and confidence intervals, etc.  steps is how many steps out you want to forecast.  If </a:t>
            </a:r>
          </a:p>
          <a:p>
            <a:r>
              <a:rPr lang="en-US" sz="1600"/>
              <a:t>including exogeneous variables in the forecast, then you should add the forecasted (presumably known) future exogeneous variables via the argument: </a:t>
            </a:r>
            <a:r>
              <a:rPr lang="en-US" sz="1600" b="1"/>
              <a:t>exog = df_future[[“a1”, “a2”, …,  “ak”]]</a:t>
            </a:r>
            <a:r>
              <a:rPr lang="en-US" sz="1600"/>
              <a:t>.</a:t>
            </a:r>
          </a:p>
        </p:txBody>
      </p:sp>
      <p:sp>
        <p:nvSpPr>
          <p:cNvPr id="20" name="TextBox 19">
            <a:extLst>
              <a:ext uri="{FF2B5EF4-FFF2-40B4-BE49-F238E27FC236}">
                <a16:creationId xmlns:a16="http://schemas.microsoft.com/office/drawing/2014/main" id="{E9CC8F72-E3F4-2402-A41E-28FB91B46322}"/>
              </a:ext>
            </a:extLst>
          </p:cNvPr>
          <p:cNvSpPr txBox="1"/>
          <p:nvPr/>
        </p:nvSpPr>
        <p:spPr>
          <a:xfrm>
            <a:off x="156452" y="3199866"/>
            <a:ext cx="2456964" cy="338554"/>
          </a:xfrm>
          <a:prstGeom prst="rect">
            <a:avLst/>
          </a:prstGeom>
          <a:noFill/>
        </p:spPr>
        <p:txBody>
          <a:bodyPr wrap="square" rtlCol="0">
            <a:spAutoFit/>
          </a:bodyPr>
          <a:lstStyle/>
          <a:p>
            <a:r>
              <a:rPr lang="en-US" sz="1600"/>
              <a:t>forecast.predicted_mean</a:t>
            </a:r>
          </a:p>
        </p:txBody>
      </p:sp>
      <mc:AlternateContent xmlns:mc="http://schemas.openxmlformats.org/markup-compatibility/2006" xmlns:p14="http://schemas.microsoft.com/office/powerpoint/2010/main">
        <mc:Choice Requires="p14">
          <p:contentPart p14:bwMode="auto" r:id="rId5">
            <p14:nvContentPartPr>
              <p14:cNvPr id="21" name="Ink 20">
                <a:extLst>
                  <a:ext uri="{FF2B5EF4-FFF2-40B4-BE49-F238E27FC236}">
                    <a16:creationId xmlns:a16="http://schemas.microsoft.com/office/drawing/2014/main" id="{D00DB1CB-E720-3C74-DE79-2A3C2465ECE3}"/>
                  </a:ext>
                </a:extLst>
              </p14:cNvPr>
              <p14:cNvContentPartPr/>
              <p14:nvPr/>
            </p14:nvContentPartPr>
            <p14:xfrm>
              <a:off x="2623248" y="3373777"/>
              <a:ext cx="972720" cy="11160"/>
            </p14:xfrm>
          </p:contentPart>
        </mc:Choice>
        <mc:Fallback xmlns="">
          <p:pic>
            <p:nvPicPr>
              <p:cNvPr id="21" name="Ink 20">
                <a:extLst>
                  <a:ext uri="{FF2B5EF4-FFF2-40B4-BE49-F238E27FC236}">
                    <a16:creationId xmlns:a16="http://schemas.microsoft.com/office/drawing/2014/main" id="{D00DB1CB-E720-3C74-DE79-2A3C2465ECE3}"/>
                  </a:ext>
                </a:extLst>
              </p:cNvPr>
              <p:cNvPicPr/>
              <p:nvPr/>
            </p:nvPicPr>
            <p:blipFill>
              <a:blip r:embed="rId4"/>
              <a:stretch>
                <a:fillRect/>
              </a:stretch>
            </p:blipFill>
            <p:spPr>
              <a:xfrm>
                <a:off x="2614248" y="3364777"/>
                <a:ext cx="990360" cy="28800"/>
              </a:xfrm>
              <a:prstGeom prst="rect">
                <a:avLst/>
              </a:prstGeom>
            </p:spPr>
          </p:pic>
        </mc:Fallback>
      </mc:AlternateContent>
      <p:sp>
        <p:nvSpPr>
          <p:cNvPr id="22" name="TextBox 21">
            <a:extLst>
              <a:ext uri="{FF2B5EF4-FFF2-40B4-BE49-F238E27FC236}">
                <a16:creationId xmlns:a16="http://schemas.microsoft.com/office/drawing/2014/main" id="{7665471E-13E9-E319-5FB9-AA34D1D83C4A}"/>
              </a:ext>
            </a:extLst>
          </p:cNvPr>
          <p:cNvSpPr txBox="1"/>
          <p:nvPr/>
        </p:nvSpPr>
        <p:spPr>
          <a:xfrm>
            <a:off x="3909928" y="3199865"/>
            <a:ext cx="6520132" cy="584775"/>
          </a:xfrm>
          <a:prstGeom prst="rect">
            <a:avLst/>
          </a:prstGeom>
          <a:noFill/>
        </p:spPr>
        <p:txBody>
          <a:bodyPr wrap="square" rtlCol="0">
            <a:spAutoFit/>
          </a:bodyPr>
          <a:lstStyle/>
          <a:p>
            <a:r>
              <a:rPr lang="en-US" sz="1600"/>
              <a:t>returns an array of the average prediction for each step.  So if steps = n, then this is an n dimensional array.</a:t>
            </a:r>
          </a:p>
        </p:txBody>
      </p:sp>
      <p:sp>
        <p:nvSpPr>
          <p:cNvPr id="23" name="TextBox 22">
            <a:extLst>
              <a:ext uri="{FF2B5EF4-FFF2-40B4-BE49-F238E27FC236}">
                <a16:creationId xmlns:a16="http://schemas.microsoft.com/office/drawing/2014/main" id="{D993DC7B-B3F5-7E54-359D-2F8ED74D7C44}"/>
              </a:ext>
            </a:extLst>
          </p:cNvPr>
          <p:cNvSpPr txBox="1"/>
          <p:nvPr/>
        </p:nvSpPr>
        <p:spPr>
          <a:xfrm>
            <a:off x="146291" y="3873838"/>
            <a:ext cx="2466797" cy="338554"/>
          </a:xfrm>
          <a:prstGeom prst="rect">
            <a:avLst/>
          </a:prstGeom>
          <a:noFill/>
        </p:spPr>
        <p:txBody>
          <a:bodyPr wrap="square" rtlCol="0">
            <a:spAutoFit/>
          </a:bodyPr>
          <a:lstStyle/>
          <a:p>
            <a:r>
              <a:rPr lang="en-US" sz="1600"/>
              <a:t>forecast.conf_int(alpha = a)</a:t>
            </a:r>
          </a:p>
        </p:txBody>
      </p:sp>
      <mc:AlternateContent xmlns:mc="http://schemas.openxmlformats.org/markup-compatibility/2006" xmlns:p14="http://schemas.microsoft.com/office/powerpoint/2010/main">
        <mc:Choice Requires="p14">
          <p:contentPart p14:bwMode="auto" r:id="rId6">
            <p14:nvContentPartPr>
              <p14:cNvPr id="24" name="Ink 23">
                <a:extLst>
                  <a:ext uri="{FF2B5EF4-FFF2-40B4-BE49-F238E27FC236}">
                    <a16:creationId xmlns:a16="http://schemas.microsoft.com/office/drawing/2014/main" id="{362DCE71-D2E3-43C9-B0CA-E54B80D1D010}"/>
                  </a:ext>
                </a:extLst>
              </p14:cNvPr>
              <p14:cNvContentPartPr/>
              <p14:nvPr/>
            </p14:nvContentPartPr>
            <p14:xfrm>
              <a:off x="2613088" y="4031955"/>
              <a:ext cx="972720" cy="11160"/>
            </p14:xfrm>
          </p:contentPart>
        </mc:Choice>
        <mc:Fallback xmlns="">
          <p:pic>
            <p:nvPicPr>
              <p:cNvPr id="24" name="Ink 23">
                <a:extLst>
                  <a:ext uri="{FF2B5EF4-FFF2-40B4-BE49-F238E27FC236}">
                    <a16:creationId xmlns:a16="http://schemas.microsoft.com/office/drawing/2014/main" id="{362DCE71-D2E3-43C9-B0CA-E54B80D1D010}"/>
                  </a:ext>
                </a:extLst>
              </p:cNvPr>
              <p:cNvPicPr/>
              <p:nvPr/>
            </p:nvPicPr>
            <p:blipFill>
              <a:blip r:embed="rId4"/>
              <a:stretch>
                <a:fillRect/>
              </a:stretch>
            </p:blipFill>
            <p:spPr>
              <a:xfrm>
                <a:off x="2604088" y="4022955"/>
                <a:ext cx="990360" cy="28800"/>
              </a:xfrm>
              <a:prstGeom prst="rect">
                <a:avLst/>
              </a:prstGeom>
            </p:spPr>
          </p:pic>
        </mc:Fallback>
      </mc:AlternateContent>
      <p:sp>
        <p:nvSpPr>
          <p:cNvPr id="25" name="TextBox 24">
            <a:extLst>
              <a:ext uri="{FF2B5EF4-FFF2-40B4-BE49-F238E27FC236}">
                <a16:creationId xmlns:a16="http://schemas.microsoft.com/office/drawing/2014/main" id="{B1225E09-530A-3990-6FB0-FA2458CBC667}"/>
              </a:ext>
            </a:extLst>
          </p:cNvPr>
          <p:cNvSpPr txBox="1"/>
          <p:nvPr/>
        </p:nvSpPr>
        <p:spPr>
          <a:xfrm>
            <a:off x="3763460" y="3867973"/>
            <a:ext cx="8278760" cy="584775"/>
          </a:xfrm>
          <a:prstGeom prst="rect">
            <a:avLst/>
          </a:prstGeom>
          <a:noFill/>
        </p:spPr>
        <p:txBody>
          <a:bodyPr wrap="square" rtlCol="0">
            <a:spAutoFit/>
          </a:bodyPr>
          <a:lstStyle/>
          <a:p>
            <a:r>
              <a:rPr lang="en-US" sz="1600"/>
              <a:t>returns an array of confidence intervals for each step, so if steps = n, then this array is 2*n.  alpha is the 1 - confidence interval you want too, so if confidence interval = 95%, then alpha = 0.05.  </a:t>
            </a:r>
          </a:p>
        </p:txBody>
      </p:sp>
      <p:pic>
        <p:nvPicPr>
          <p:cNvPr id="27" name="Picture 26">
            <a:extLst>
              <a:ext uri="{FF2B5EF4-FFF2-40B4-BE49-F238E27FC236}">
                <a16:creationId xmlns:a16="http://schemas.microsoft.com/office/drawing/2014/main" id="{C2C2C6F2-E9CB-1B4F-2694-BB8122495F27}"/>
              </a:ext>
            </a:extLst>
          </p:cNvPr>
          <p:cNvPicPr>
            <a:picLocks noChangeAspect="1"/>
          </p:cNvPicPr>
          <p:nvPr/>
        </p:nvPicPr>
        <p:blipFill>
          <a:blip r:embed="rId7"/>
          <a:stretch>
            <a:fillRect/>
          </a:stretch>
        </p:blipFill>
        <p:spPr>
          <a:xfrm>
            <a:off x="3825716" y="4879516"/>
            <a:ext cx="5460284" cy="1152333"/>
          </a:xfrm>
          <a:prstGeom prst="rect">
            <a:avLst/>
          </a:prstGeom>
        </p:spPr>
      </p:pic>
      <p:pic>
        <p:nvPicPr>
          <p:cNvPr id="28" name="Picture 27">
            <a:extLst>
              <a:ext uri="{FF2B5EF4-FFF2-40B4-BE49-F238E27FC236}">
                <a16:creationId xmlns:a16="http://schemas.microsoft.com/office/drawing/2014/main" id="{5C823F1D-053D-9BAB-16AC-EF40E73725C0}"/>
              </a:ext>
            </a:extLst>
          </p:cNvPr>
          <p:cNvPicPr>
            <a:picLocks noChangeAspect="1"/>
          </p:cNvPicPr>
          <p:nvPr/>
        </p:nvPicPr>
        <p:blipFill>
          <a:blip r:embed="rId8"/>
          <a:stretch>
            <a:fillRect/>
          </a:stretch>
        </p:blipFill>
        <p:spPr>
          <a:xfrm>
            <a:off x="9629402" y="4802894"/>
            <a:ext cx="2343008" cy="1815108"/>
          </a:xfrm>
          <a:prstGeom prst="rect">
            <a:avLst/>
          </a:prstGeom>
        </p:spPr>
      </p:pic>
    </p:spTree>
    <p:extLst>
      <p:ext uri="{BB962C8B-B14F-4D97-AF65-F5344CB8AC3E}">
        <p14:creationId xmlns:p14="http://schemas.microsoft.com/office/powerpoint/2010/main" val="71583026"/>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677D1E9E-4D75-4FD2-AC41-E8565B1E06FE}"/>
              </a:ext>
            </a:extLst>
          </p:cNvPr>
          <p:cNvPicPr>
            <a:picLocks noChangeAspect="1"/>
          </p:cNvPicPr>
          <p:nvPr/>
        </p:nvPicPr>
        <p:blipFill>
          <a:blip r:embed="rId3"/>
          <a:stretch>
            <a:fillRect/>
          </a:stretch>
        </p:blipFill>
        <p:spPr>
          <a:xfrm>
            <a:off x="5552226" y="2460890"/>
            <a:ext cx="5971653" cy="3743073"/>
          </a:xfrm>
          <a:prstGeom prst="rect">
            <a:avLst/>
          </a:prstGeom>
        </p:spPr>
      </p:pic>
      <p:sp>
        <p:nvSpPr>
          <p:cNvPr id="3" name="Rectangle 2">
            <a:extLst>
              <a:ext uri="{FF2B5EF4-FFF2-40B4-BE49-F238E27FC236}">
                <a16:creationId xmlns:a16="http://schemas.microsoft.com/office/drawing/2014/main" id="{C9FF0876-164E-442B-9B99-2C547C2A0238}"/>
              </a:ext>
            </a:extLst>
          </p:cNvPr>
          <p:cNvSpPr/>
          <p:nvPr/>
        </p:nvSpPr>
        <p:spPr>
          <a:xfrm>
            <a:off x="4330563" y="197452"/>
            <a:ext cx="2758769" cy="461665"/>
          </a:xfrm>
          <a:prstGeom prst="rect">
            <a:avLst/>
          </a:prstGeom>
        </p:spPr>
        <p:txBody>
          <a:bodyPr wrap="none">
            <a:spAutoFit/>
          </a:bodyPr>
          <a:lstStyle/>
          <a:p>
            <a:r>
              <a:rPr lang="en-US" sz="2400" b="1" u="sng">
                <a:solidFill>
                  <a:srgbClr val="0066FF"/>
                </a:solidFill>
              </a:rPr>
              <a:t>Library: statsmodels</a:t>
            </a:r>
          </a:p>
        </p:txBody>
      </p:sp>
      <p:sp>
        <p:nvSpPr>
          <p:cNvPr id="4" name="TextBox 3">
            <a:extLst>
              <a:ext uri="{FF2B5EF4-FFF2-40B4-BE49-F238E27FC236}">
                <a16:creationId xmlns:a16="http://schemas.microsoft.com/office/drawing/2014/main" id="{1F62766F-5DD0-4A16-B412-AB8E10FE3C0F}"/>
              </a:ext>
            </a:extLst>
          </p:cNvPr>
          <p:cNvSpPr txBox="1"/>
          <p:nvPr/>
        </p:nvSpPr>
        <p:spPr>
          <a:xfrm>
            <a:off x="284416" y="1118976"/>
            <a:ext cx="4764274" cy="830997"/>
          </a:xfrm>
          <a:prstGeom prst="rect">
            <a:avLst/>
          </a:prstGeom>
          <a:noFill/>
        </p:spPr>
        <p:txBody>
          <a:bodyPr wrap="square" rtlCol="0">
            <a:spAutoFit/>
          </a:bodyPr>
          <a:lstStyle/>
          <a:p>
            <a:r>
              <a:rPr lang="en-US" sz="1600"/>
              <a:t>Here’s an example where we created simulated data of an AR(1) model, and then fed it into the fit method to determine the coefficients of the AR model.  </a:t>
            </a:r>
          </a:p>
        </p:txBody>
      </p:sp>
      <mc:AlternateContent xmlns:mc="http://schemas.openxmlformats.org/markup-compatibility/2006" xmlns:p14="http://schemas.microsoft.com/office/powerpoint/2010/main">
        <mc:Choice Requires="p14">
          <p:contentPart p14:bwMode="auto" r:id="rId4">
            <p14:nvContentPartPr>
              <p14:cNvPr id="7" name="Ink 6">
                <a:extLst>
                  <a:ext uri="{FF2B5EF4-FFF2-40B4-BE49-F238E27FC236}">
                    <a16:creationId xmlns:a16="http://schemas.microsoft.com/office/drawing/2014/main" id="{837D20A1-B68C-4943-179B-452BDD574164}"/>
                  </a:ext>
                </a:extLst>
              </p14:cNvPr>
              <p14:cNvContentPartPr/>
              <p14:nvPr/>
            </p14:nvContentPartPr>
            <p14:xfrm>
              <a:off x="8299033" y="3027985"/>
              <a:ext cx="444240" cy="632140"/>
            </p14:xfrm>
          </p:contentPart>
        </mc:Choice>
        <mc:Fallback xmlns="">
          <p:pic>
            <p:nvPicPr>
              <p:cNvPr id="7" name="Ink 6">
                <a:extLst>
                  <a:ext uri="{FF2B5EF4-FFF2-40B4-BE49-F238E27FC236}">
                    <a16:creationId xmlns:a16="http://schemas.microsoft.com/office/drawing/2014/main" id="{837D20A1-B68C-4943-179B-452BDD574164}"/>
                  </a:ext>
                </a:extLst>
              </p:cNvPr>
              <p:cNvPicPr/>
              <p:nvPr/>
            </p:nvPicPr>
            <p:blipFill>
              <a:blip r:embed="rId5"/>
              <a:stretch>
                <a:fillRect/>
              </a:stretch>
            </p:blipFill>
            <p:spPr>
              <a:xfrm>
                <a:off x="8292913" y="3021865"/>
                <a:ext cx="456480" cy="64438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8" name="Ink 7">
                <a:extLst>
                  <a:ext uri="{FF2B5EF4-FFF2-40B4-BE49-F238E27FC236}">
                    <a16:creationId xmlns:a16="http://schemas.microsoft.com/office/drawing/2014/main" id="{871B8C09-C836-BE67-394A-9F6210B9FB1C}"/>
                  </a:ext>
                </a:extLst>
              </p14:cNvPr>
              <p14:cNvContentPartPr/>
              <p14:nvPr/>
            </p14:nvContentPartPr>
            <p14:xfrm>
              <a:off x="8698633" y="2065344"/>
              <a:ext cx="457560" cy="954107"/>
            </p14:xfrm>
          </p:contentPart>
        </mc:Choice>
        <mc:Fallback xmlns="">
          <p:pic>
            <p:nvPicPr>
              <p:cNvPr id="8" name="Ink 7">
                <a:extLst>
                  <a:ext uri="{FF2B5EF4-FFF2-40B4-BE49-F238E27FC236}">
                    <a16:creationId xmlns:a16="http://schemas.microsoft.com/office/drawing/2014/main" id="{871B8C09-C836-BE67-394A-9F6210B9FB1C}"/>
                  </a:ext>
                </a:extLst>
              </p:cNvPr>
              <p:cNvPicPr/>
              <p:nvPr/>
            </p:nvPicPr>
            <p:blipFill>
              <a:blip r:embed="rId7"/>
              <a:stretch>
                <a:fillRect/>
              </a:stretch>
            </p:blipFill>
            <p:spPr>
              <a:xfrm>
                <a:off x="8692513" y="2059223"/>
                <a:ext cx="469800" cy="966348"/>
              </a:xfrm>
              <a:prstGeom prst="rect">
                <a:avLst/>
              </a:prstGeom>
            </p:spPr>
          </p:pic>
        </mc:Fallback>
      </mc:AlternateContent>
      <p:sp>
        <p:nvSpPr>
          <p:cNvPr id="9" name="TextBox 8">
            <a:extLst>
              <a:ext uri="{FF2B5EF4-FFF2-40B4-BE49-F238E27FC236}">
                <a16:creationId xmlns:a16="http://schemas.microsoft.com/office/drawing/2014/main" id="{CF693987-36FE-364E-9C4F-5C2B05C6E2E2}"/>
              </a:ext>
            </a:extLst>
          </p:cNvPr>
          <p:cNvSpPr txBox="1"/>
          <p:nvPr/>
        </p:nvSpPr>
        <p:spPr>
          <a:xfrm>
            <a:off x="7731762" y="1111237"/>
            <a:ext cx="4000931" cy="954107"/>
          </a:xfrm>
          <a:prstGeom prst="rect">
            <a:avLst/>
          </a:prstGeom>
          <a:noFill/>
        </p:spPr>
        <p:txBody>
          <a:bodyPr wrap="square" rtlCol="0">
            <a:spAutoFit/>
          </a:bodyPr>
          <a:lstStyle/>
          <a:p>
            <a:r>
              <a:rPr lang="en-US" sz="1400"/>
              <a:t>these are values, like adjusted R</a:t>
            </a:r>
            <a:r>
              <a:rPr lang="en-US" sz="1400" baseline="30000"/>
              <a:t>2</a:t>
            </a:r>
            <a:r>
              <a:rPr lang="en-US" sz="1400"/>
              <a:t>, which estimate goodness of fit, with a penalty for number of parameters used in model (AR(3) would have more params than AR(2)).  The lower the score the better.  </a:t>
            </a:r>
            <a:endParaRPr lang="en-US"/>
          </a:p>
        </p:txBody>
      </p:sp>
      <p:grpSp>
        <p:nvGrpSpPr>
          <p:cNvPr id="17" name="Group 16">
            <a:extLst>
              <a:ext uri="{FF2B5EF4-FFF2-40B4-BE49-F238E27FC236}">
                <a16:creationId xmlns:a16="http://schemas.microsoft.com/office/drawing/2014/main" id="{993016F4-0FE1-9A03-E707-6C7E18EA7EF5}"/>
              </a:ext>
            </a:extLst>
          </p:cNvPr>
          <p:cNvGrpSpPr/>
          <p:nvPr/>
        </p:nvGrpSpPr>
        <p:grpSpPr>
          <a:xfrm>
            <a:off x="5040680" y="4255480"/>
            <a:ext cx="1128240" cy="1250280"/>
            <a:chOff x="5040680" y="4255480"/>
            <a:chExt cx="1128240" cy="1250280"/>
          </a:xfrm>
        </p:grpSpPr>
        <mc:AlternateContent xmlns:mc="http://schemas.openxmlformats.org/markup-compatibility/2006" xmlns:p14="http://schemas.microsoft.com/office/powerpoint/2010/main">
          <mc:Choice Requires="p14">
            <p:contentPart p14:bwMode="auto" r:id="rId8">
              <p14:nvContentPartPr>
                <p14:cNvPr id="13" name="Ink 12">
                  <a:extLst>
                    <a:ext uri="{FF2B5EF4-FFF2-40B4-BE49-F238E27FC236}">
                      <a16:creationId xmlns:a16="http://schemas.microsoft.com/office/drawing/2014/main" id="{F7103515-49BB-F652-1302-0E5503F9C1E9}"/>
                    </a:ext>
                  </a:extLst>
                </p14:cNvPr>
                <p14:cNvContentPartPr/>
                <p14:nvPr/>
              </p14:nvContentPartPr>
              <p14:xfrm>
                <a:off x="5453600" y="4255480"/>
                <a:ext cx="715320" cy="1181880"/>
              </p14:xfrm>
            </p:contentPart>
          </mc:Choice>
          <mc:Fallback xmlns="">
            <p:pic>
              <p:nvPicPr>
                <p:cNvPr id="13" name="Ink 12">
                  <a:extLst>
                    <a:ext uri="{FF2B5EF4-FFF2-40B4-BE49-F238E27FC236}">
                      <a16:creationId xmlns:a16="http://schemas.microsoft.com/office/drawing/2014/main" id="{F7103515-49BB-F652-1302-0E5503F9C1E9}"/>
                    </a:ext>
                  </a:extLst>
                </p:cNvPr>
                <p:cNvPicPr/>
                <p:nvPr/>
              </p:nvPicPr>
              <p:blipFill>
                <a:blip r:embed="rId9"/>
                <a:stretch>
                  <a:fillRect/>
                </a:stretch>
              </p:blipFill>
              <p:spPr>
                <a:xfrm>
                  <a:off x="5444960" y="4246480"/>
                  <a:ext cx="732960" cy="119952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6" name="Ink 15">
                  <a:extLst>
                    <a:ext uri="{FF2B5EF4-FFF2-40B4-BE49-F238E27FC236}">
                      <a16:creationId xmlns:a16="http://schemas.microsoft.com/office/drawing/2014/main" id="{332263FD-B19E-7617-FC7D-9C5FCF64E54F}"/>
                    </a:ext>
                  </a:extLst>
                </p14:cNvPr>
                <p14:cNvContentPartPr/>
                <p14:nvPr/>
              </p14:nvContentPartPr>
              <p14:xfrm>
                <a:off x="5040680" y="4967920"/>
                <a:ext cx="456120" cy="537840"/>
              </p14:xfrm>
            </p:contentPart>
          </mc:Choice>
          <mc:Fallback xmlns="">
            <p:pic>
              <p:nvPicPr>
                <p:cNvPr id="16" name="Ink 15">
                  <a:extLst>
                    <a:ext uri="{FF2B5EF4-FFF2-40B4-BE49-F238E27FC236}">
                      <a16:creationId xmlns:a16="http://schemas.microsoft.com/office/drawing/2014/main" id="{332263FD-B19E-7617-FC7D-9C5FCF64E54F}"/>
                    </a:ext>
                  </a:extLst>
                </p:cNvPr>
                <p:cNvPicPr/>
                <p:nvPr/>
              </p:nvPicPr>
              <p:blipFill>
                <a:blip r:embed="rId11"/>
                <a:stretch>
                  <a:fillRect/>
                </a:stretch>
              </p:blipFill>
              <p:spPr>
                <a:xfrm>
                  <a:off x="5031680" y="4959280"/>
                  <a:ext cx="473760" cy="555480"/>
                </a:xfrm>
                <a:prstGeom prst="rect">
                  <a:avLst/>
                </a:prstGeom>
              </p:spPr>
            </p:pic>
          </mc:Fallback>
        </mc:AlternateContent>
      </p:grpSp>
      <p:sp>
        <p:nvSpPr>
          <p:cNvPr id="18" name="TextBox 17">
            <a:extLst>
              <a:ext uri="{FF2B5EF4-FFF2-40B4-BE49-F238E27FC236}">
                <a16:creationId xmlns:a16="http://schemas.microsoft.com/office/drawing/2014/main" id="{53C97766-0506-0457-2366-588379D1B8C1}"/>
              </a:ext>
            </a:extLst>
          </p:cNvPr>
          <p:cNvSpPr txBox="1"/>
          <p:nvPr/>
        </p:nvSpPr>
        <p:spPr>
          <a:xfrm>
            <a:off x="1065540" y="5273488"/>
            <a:ext cx="3908294" cy="1169551"/>
          </a:xfrm>
          <a:prstGeom prst="rect">
            <a:avLst/>
          </a:prstGeom>
          <a:noFill/>
        </p:spPr>
        <p:txBody>
          <a:bodyPr wrap="square" rtlCol="0">
            <a:spAutoFit/>
          </a:bodyPr>
          <a:lstStyle/>
          <a:p>
            <a:r>
              <a:rPr lang="en-US" sz="1400"/>
              <a:t>Can see ar.L1, ar.L2 have opposite signs, which is because ArmaProcess() defines them with opposite signs.  sigma2 is variance of white noise, which was set using the scale = 5**0.5 argument in the s2 line.  Fit values are fairly close.</a:t>
            </a:r>
          </a:p>
        </p:txBody>
      </p:sp>
      <p:pic>
        <p:nvPicPr>
          <p:cNvPr id="19" name="Picture 18">
            <a:extLst>
              <a:ext uri="{FF2B5EF4-FFF2-40B4-BE49-F238E27FC236}">
                <a16:creationId xmlns:a16="http://schemas.microsoft.com/office/drawing/2014/main" id="{DC2A2A09-7BAC-DDF1-87E2-46BBF07DEAF6}"/>
              </a:ext>
            </a:extLst>
          </p:cNvPr>
          <p:cNvPicPr>
            <a:picLocks noChangeAspect="1"/>
          </p:cNvPicPr>
          <p:nvPr/>
        </p:nvPicPr>
        <p:blipFill>
          <a:blip r:embed="rId12"/>
          <a:stretch>
            <a:fillRect/>
          </a:stretch>
        </p:blipFill>
        <p:spPr>
          <a:xfrm>
            <a:off x="347244" y="2571272"/>
            <a:ext cx="4792062" cy="1374837"/>
          </a:xfrm>
          <a:prstGeom prst="rect">
            <a:avLst/>
          </a:prstGeom>
        </p:spPr>
      </p:pic>
      <mc:AlternateContent xmlns:mc="http://schemas.openxmlformats.org/markup-compatibility/2006" xmlns:p14="http://schemas.microsoft.com/office/powerpoint/2010/main">
        <mc:Choice Requires="p14">
          <p:contentPart p14:bwMode="auto" r:id="rId13">
            <p14:nvContentPartPr>
              <p14:cNvPr id="21" name="Ink 20">
                <a:extLst>
                  <a:ext uri="{FF2B5EF4-FFF2-40B4-BE49-F238E27FC236}">
                    <a16:creationId xmlns:a16="http://schemas.microsoft.com/office/drawing/2014/main" id="{9D7A5490-5563-F9A9-F458-EE4296D00DE9}"/>
                  </a:ext>
                </a:extLst>
              </p14:cNvPr>
              <p14:cNvContentPartPr/>
              <p14:nvPr/>
            </p14:nvContentPartPr>
            <p14:xfrm>
              <a:off x="3320240" y="2683720"/>
              <a:ext cx="1853640" cy="559080"/>
            </p14:xfrm>
          </p:contentPart>
        </mc:Choice>
        <mc:Fallback xmlns="">
          <p:pic>
            <p:nvPicPr>
              <p:cNvPr id="21" name="Ink 20">
                <a:extLst>
                  <a:ext uri="{FF2B5EF4-FFF2-40B4-BE49-F238E27FC236}">
                    <a16:creationId xmlns:a16="http://schemas.microsoft.com/office/drawing/2014/main" id="{9D7A5490-5563-F9A9-F458-EE4296D00DE9}"/>
                  </a:ext>
                </a:extLst>
              </p:cNvPr>
              <p:cNvPicPr/>
              <p:nvPr/>
            </p:nvPicPr>
            <p:blipFill>
              <a:blip r:embed="rId14"/>
              <a:stretch>
                <a:fillRect/>
              </a:stretch>
            </p:blipFill>
            <p:spPr>
              <a:xfrm>
                <a:off x="3314120" y="2677600"/>
                <a:ext cx="1865880" cy="57132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22" name="Ink 21">
                <a:extLst>
                  <a:ext uri="{FF2B5EF4-FFF2-40B4-BE49-F238E27FC236}">
                    <a16:creationId xmlns:a16="http://schemas.microsoft.com/office/drawing/2014/main" id="{48BDE8D0-0AEC-93E0-B58D-E42AF797B685}"/>
                  </a:ext>
                </a:extLst>
              </p14:cNvPr>
              <p14:cNvContentPartPr/>
              <p14:nvPr/>
            </p14:nvContentPartPr>
            <p14:xfrm>
              <a:off x="2758640" y="3251080"/>
              <a:ext cx="1366560" cy="907560"/>
            </p14:xfrm>
          </p:contentPart>
        </mc:Choice>
        <mc:Fallback xmlns="">
          <p:pic>
            <p:nvPicPr>
              <p:cNvPr id="22" name="Ink 21">
                <a:extLst>
                  <a:ext uri="{FF2B5EF4-FFF2-40B4-BE49-F238E27FC236}">
                    <a16:creationId xmlns:a16="http://schemas.microsoft.com/office/drawing/2014/main" id="{48BDE8D0-0AEC-93E0-B58D-E42AF797B685}"/>
                  </a:ext>
                </a:extLst>
              </p:cNvPr>
              <p:cNvPicPr/>
              <p:nvPr/>
            </p:nvPicPr>
            <p:blipFill>
              <a:blip r:embed="rId16"/>
              <a:stretch>
                <a:fillRect/>
              </a:stretch>
            </p:blipFill>
            <p:spPr>
              <a:xfrm>
                <a:off x="2752520" y="3244960"/>
                <a:ext cx="1378800" cy="919800"/>
              </a:xfrm>
              <a:prstGeom prst="rect">
                <a:avLst/>
              </a:prstGeom>
            </p:spPr>
          </p:pic>
        </mc:Fallback>
      </mc:AlternateContent>
      <p:sp>
        <p:nvSpPr>
          <p:cNvPr id="23" name="TextBox 22">
            <a:extLst>
              <a:ext uri="{FF2B5EF4-FFF2-40B4-BE49-F238E27FC236}">
                <a16:creationId xmlns:a16="http://schemas.microsoft.com/office/drawing/2014/main" id="{A4E6765B-01A4-068C-D7A9-284D78BC1716}"/>
              </a:ext>
            </a:extLst>
          </p:cNvPr>
          <p:cNvSpPr txBox="1"/>
          <p:nvPr/>
        </p:nvSpPr>
        <p:spPr>
          <a:xfrm>
            <a:off x="1076960" y="4195404"/>
            <a:ext cx="3759200" cy="738664"/>
          </a:xfrm>
          <a:prstGeom prst="rect">
            <a:avLst/>
          </a:prstGeom>
          <a:noFill/>
        </p:spPr>
        <p:txBody>
          <a:bodyPr wrap="square" rtlCol="0">
            <a:spAutoFit/>
          </a:bodyPr>
          <a:lstStyle/>
          <a:p>
            <a:r>
              <a:rPr lang="en-US" sz="1400"/>
              <a:t>FYI, when ma parameters are &gt; 1, I get weird fit guesses.  The scale argument is where we can set the variance (or rather, std) of </a:t>
            </a:r>
            <a:r>
              <a:rPr lang="el-GR" sz="1400"/>
              <a:t>Δ</a:t>
            </a:r>
            <a:r>
              <a:rPr lang="en-US" sz="1400"/>
              <a:t>W</a:t>
            </a:r>
            <a:r>
              <a:rPr lang="en-US" sz="1400" baseline="-25000"/>
              <a:t>n</a:t>
            </a:r>
            <a:r>
              <a:rPr lang="en-US" sz="1400"/>
              <a:t>. </a:t>
            </a:r>
          </a:p>
        </p:txBody>
      </p:sp>
    </p:spTree>
    <p:extLst>
      <p:ext uri="{BB962C8B-B14F-4D97-AF65-F5344CB8AC3E}">
        <p14:creationId xmlns:p14="http://schemas.microsoft.com/office/powerpoint/2010/main" val="3188054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42914</TotalTime>
  <Words>19271</Words>
  <Application>Microsoft Office PowerPoint</Application>
  <PresentationFormat>Widescreen</PresentationFormat>
  <Paragraphs>1142</Paragraphs>
  <Slides>120</Slides>
  <Notes>90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120</vt:i4>
      </vt:variant>
    </vt:vector>
  </HeadingPairs>
  <TitlesOfParts>
    <vt:vector size="126" baseType="lpstr">
      <vt:lpstr>Arial</vt:lpstr>
      <vt:lpstr>Calibri</vt:lpstr>
      <vt:lpstr>Calibri Light</vt:lpstr>
      <vt:lpstr>Wingdings</vt:lpstr>
      <vt:lpstr>Office Theme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Douglas</dc:creator>
  <cp:lastModifiedBy>Andrew Douglas</cp:lastModifiedBy>
  <cp:revision>926</cp:revision>
  <dcterms:created xsi:type="dcterms:W3CDTF">2019-08-30T00:32:24Z</dcterms:created>
  <dcterms:modified xsi:type="dcterms:W3CDTF">2025-07-31T23:22:29Z</dcterms:modified>
</cp:coreProperties>
</file>